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5" r:id="rId2"/>
    <p:sldMasterId id="2147483688" r:id="rId3"/>
    <p:sldMasterId id="2147483702" r:id="rId4"/>
    <p:sldMasterId id="2147483709" r:id="rId5"/>
  </p:sldMasterIdLst>
  <p:notesMasterIdLst>
    <p:notesMasterId r:id="rId18"/>
  </p:notesMasterIdLst>
  <p:sldIdLst>
    <p:sldId id="349" r:id="rId6"/>
    <p:sldId id="310" r:id="rId7"/>
    <p:sldId id="335" r:id="rId8"/>
    <p:sldId id="350" r:id="rId9"/>
    <p:sldId id="318" r:id="rId10"/>
    <p:sldId id="337" r:id="rId11"/>
    <p:sldId id="338" r:id="rId12"/>
    <p:sldId id="341" r:id="rId13"/>
    <p:sldId id="351" r:id="rId14"/>
    <p:sldId id="352" r:id="rId15"/>
    <p:sldId id="353" r:id="rId16"/>
    <p:sldId id="354" r:id="rId17"/>
  </p:sldIdLst>
  <p:sldSz cx="12192000" cy="6858000"/>
  <p:notesSz cx="67611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66"/>
    <a:srgbClr val="006666"/>
    <a:srgbClr val="660033"/>
    <a:srgbClr val="008000"/>
    <a:srgbClr val="0066FF"/>
    <a:srgbClr val="CC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>
      <p:cViewPr varScale="1">
        <p:scale>
          <a:sx n="116" d="100"/>
          <a:sy n="116" d="100"/>
        </p:scale>
        <p:origin x="162" y="1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44ADC9-44E5-4B0D-8D78-1DEDD4FF3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36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0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82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153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0C4F7-12B1-43F6-BFF7-CFE2A104CA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6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E69AA-EEE5-4A1D-B25D-BAEB452279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2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BD765-6A6E-4C48-B63E-FBF9B50CAE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29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F61-D6FE-4225-BA49-D6A8FBE9F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49D-79BA-4B5A-ADED-88EDB9830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11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F61-D6FE-4225-BA49-D6A8FBE9F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49D-79BA-4B5A-ADED-88EDB9830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05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F61-D6FE-4225-BA49-D6A8FBE9F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49D-79BA-4B5A-ADED-88EDB9830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23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F61-D6FE-4225-BA49-D6A8FBE9F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49D-79BA-4B5A-ADED-88EDB9830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86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F61-D6FE-4225-BA49-D6A8FBE9F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49D-79BA-4B5A-ADED-88EDB9830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2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F61-D6FE-4225-BA49-D6A8FBE9F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49D-79BA-4B5A-ADED-88EDB9830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85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F61-D6FE-4225-BA49-D6A8FBE9F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49D-79BA-4B5A-ADED-88EDB9830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65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F61-D6FE-4225-BA49-D6A8FBE9F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49D-79BA-4B5A-ADED-88EDB9830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7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5639A-9257-4CDE-93CE-1CFC51CF4E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51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F61-D6FE-4225-BA49-D6A8FBE9F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49D-79BA-4B5A-ADED-88EDB9830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57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F61-D6FE-4225-BA49-D6A8FBE9F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49D-79BA-4B5A-ADED-88EDB9830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83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F61-D6FE-4225-BA49-D6A8FBE9F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49D-79BA-4B5A-ADED-88EDB9830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95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8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3CD4E-A004-427F-9C5B-9CB469AAC1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89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 defTabSz="914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 defTabSz="914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0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25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1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9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1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343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843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4" y="-31141"/>
            <a:ext cx="1307157" cy="158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87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08D6A-C06B-4F11-BDE6-9C44130172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631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61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52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E852-089E-4520-95AC-6D4E0584DA7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11/10/2021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1BAC-3293-464A-84B6-4263D941134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19232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023967" y="1677000"/>
            <a:ext cx="8144000" cy="3504000"/>
          </a:xfrm>
          <a:prstGeom prst="rect">
            <a:avLst/>
          </a:prstGeom>
          <a:effectLst>
            <a:outerShdw blurRad="85725" dist="19050" dir="5400000" algn="bl" rotWithShape="0">
              <a:schemeClr val="dk1">
                <a:alpha val="4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5582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2"/>
            </a:gs>
            <a:gs pos="32000">
              <a:schemeClr val="accent3"/>
            </a:gs>
            <a:gs pos="75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1" y="-5"/>
            <a:ext cx="12192000" cy="6858008"/>
            <a:chOff x="0" y="-4"/>
            <a:chExt cx="9144000" cy="5143506"/>
          </a:xfrm>
        </p:grpSpPr>
        <p:pic>
          <p:nvPicPr>
            <p:cNvPr id="14" name="Google Shape;1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3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2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6" name="Google Shape;16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3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3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3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792667" y="2111133"/>
            <a:ext cx="86068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792667" y="3685136"/>
            <a:ext cx="86068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772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300">
                <a:solidFill>
                  <a:schemeClr val="dk2"/>
                </a:solidFill>
              </a:defRPr>
            </a:lvl2pPr>
            <a:lvl3pPr lvl="2" algn="ctr" rtl="0">
              <a:spcBef>
                <a:spcPts val="772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300">
                <a:solidFill>
                  <a:schemeClr val="dk2"/>
                </a:solidFill>
              </a:defRPr>
            </a:lvl3pPr>
            <a:lvl4pPr lvl="3" algn="ctr" rtl="0">
              <a:spcBef>
                <a:spcPts val="772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300">
                <a:solidFill>
                  <a:schemeClr val="dk2"/>
                </a:solidFill>
              </a:defRPr>
            </a:lvl4pPr>
            <a:lvl5pPr lvl="4" algn="ctr" rtl="0">
              <a:spcBef>
                <a:spcPts val="772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300">
                <a:solidFill>
                  <a:schemeClr val="dk2"/>
                </a:solidFill>
              </a:defRPr>
            </a:lvl5pPr>
            <a:lvl6pPr lvl="5" algn="ctr" rtl="0">
              <a:spcBef>
                <a:spcPts val="772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300">
                <a:solidFill>
                  <a:schemeClr val="dk2"/>
                </a:solidFill>
              </a:defRPr>
            </a:lvl6pPr>
            <a:lvl7pPr lvl="6" algn="ctr" rtl="0">
              <a:spcBef>
                <a:spcPts val="772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300">
                <a:solidFill>
                  <a:schemeClr val="dk2"/>
                </a:solidFill>
              </a:defRPr>
            </a:lvl7pPr>
            <a:lvl8pPr lvl="7" algn="ctr" rtl="0">
              <a:spcBef>
                <a:spcPts val="772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300">
                <a:solidFill>
                  <a:schemeClr val="dk2"/>
                </a:solidFill>
              </a:defRPr>
            </a:lvl8pPr>
            <a:lvl9pPr lvl="8" algn="ctr" rtl="0">
              <a:spcBef>
                <a:spcPts val="772"/>
              </a:spcBef>
              <a:spcAft>
                <a:spcPts val="772"/>
              </a:spcAft>
              <a:buClr>
                <a:schemeClr val="dk2"/>
              </a:buClr>
              <a:buSzPts val="2600"/>
              <a:buNone/>
              <a:defRPr sz="3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12104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2"/>
            </a:gs>
            <a:gs pos="32000">
              <a:schemeClr val="accent3"/>
            </a:gs>
            <a:gs pos="75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007033" y="2014333"/>
            <a:ext cx="6177600" cy="282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588142" lvl="0" indent="-490118" algn="ctr" rtl="0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1pPr>
            <a:lvl2pPr marL="1176284" lvl="1" indent="-490118" algn="ctr" rtl="0">
              <a:spcBef>
                <a:spcPts val="772"/>
              </a:spcBef>
              <a:spcAft>
                <a:spcPts val="0"/>
              </a:spcAft>
              <a:buSzPts val="2400"/>
              <a:buFont typeface="Merriweather"/>
              <a:buChar char="○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2pPr>
            <a:lvl3pPr marL="1764426" lvl="2" indent="-490118" algn="ctr" rtl="0">
              <a:spcBef>
                <a:spcPts val="772"/>
              </a:spcBef>
              <a:spcAft>
                <a:spcPts val="0"/>
              </a:spcAft>
              <a:buSzPts val="2400"/>
              <a:buFont typeface="Merriweather"/>
              <a:buChar char="■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3pPr>
            <a:lvl4pPr marL="2352568" lvl="3" indent="-490118" algn="ctr" rtl="0">
              <a:spcBef>
                <a:spcPts val="772"/>
              </a:spcBef>
              <a:spcAft>
                <a:spcPts val="0"/>
              </a:spcAft>
              <a:buSzPts val="2400"/>
              <a:buFont typeface="Merriweather"/>
              <a:buChar char="●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4pPr>
            <a:lvl5pPr marL="2940710" lvl="4" indent="-490118" algn="ctr" rtl="0">
              <a:spcBef>
                <a:spcPts val="772"/>
              </a:spcBef>
              <a:spcAft>
                <a:spcPts val="0"/>
              </a:spcAft>
              <a:buSzPts val="2400"/>
              <a:buFont typeface="Merriweather"/>
              <a:buChar char="○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5pPr>
            <a:lvl6pPr marL="3528852" lvl="5" indent="-490118" algn="ctr" rtl="0">
              <a:spcBef>
                <a:spcPts val="772"/>
              </a:spcBef>
              <a:spcAft>
                <a:spcPts val="0"/>
              </a:spcAft>
              <a:buSzPts val="2400"/>
              <a:buFont typeface="Merriweather"/>
              <a:buChar char="■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6pPr>
            <a:lvl7pPr marL="4116995" lvl="6" indent="-490118" algn="ctr" rtl="0">
              <a:spcBef>
                <a:spcPts val="772"/>
              </a:spcBef>
              <a:spcAft>
                <a:spcPts val="0"/>
              </a:spcAft>
              <a:buSzPts val="2400"/>
              <a:buFont typeface="Merriweather"/>
              <a:buChar char="●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7pPr>
            <a:lvl8pPr marL="4705137" lvl="7" indent="-490118" algn="ctr" rtl="0">
              <a:spcBef>
                <a:spcPts val="772"/>
              </a:spcBef>
              <a:spcAft>
                <a:spcPts val="0"/>
              </a:spcAft>
              <a:buSzPts val="2400"/>
              <a:buFont typeface="Merriweather"/>
              <a:buChar char="○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8pPr>
            <a:lvl9pPr marL="5293279" lvl="8" indent="-490118" algn="ctr" rtl="0">
              <a:spcBef>
                <a:spcPts val="772"/>
              </a:spcBef>
              <a:spcAft>
                <a:spcPts val="772"/>
              </a:spcAft>
              <a:buSzPts val="2400"/>
              <a:buFont typeface="Merriweather"/>
              <a:buChar char="■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4791201" y="1024964"/>
            <a:ext cx="2609600" cy="652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1600" kern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  <a:endParaRPr sz="11600" kern="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5730201" y="6033367"/>
            <a:ext cx="731600" cy="49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>
                <a:solidFill>
                  <a:srgbClr val="F0EBE6"/>
                </a:solidFill>
              </a:rPr>
              <a:pPr/>
              <a:t>‹#›</a:t>
            </a:fld>
            <a:endParaRPr lang="en">
              <a:solidFill>
                <a:srgbClr val="F0EB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36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1" y="-5"/>
            <a:ext cx="12192000" cy="6858008"/>
            <a:chOff x="0" y="-4"/>
            <a:chExt cx="9144000" cy="5143506"/>
          </a:xfrm>
        </p:grpSpPr>
        <p:pic>
          <p:nvPicPr>
            <p:cNvPr id="29" name="Google Shape;29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30;p5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31" name="Google Shape;31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5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5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5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310767" y="828867"/>
            <a:ext cx="9570400" cy="10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310767" y="1937233"/>
            <a:ext cx="9570400" cy="35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88142" lvl="0" indent="-457444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176284" lvl="1" indent="-457444" rtl="0">
              <a:spcBef>
                <a:spcPts val="772"/>
              </a:spcBef>
              <a:spcAft>
                <a:spcPts val="0"/>
              </a:spcAft>
              <a:buSzPts val="2000"/>
              <a:buChar char="○"/>
              <a:defRPr/>
            </a:lvl2pPr>
            <a:lvl3pPr marL="1764426" lvl="2" indent="-457444" rtl="0">
              <a:spcBef>
                <a:spcPts val="772"/>
              </a:spcBef>
              <a:spcAft>
                <a:spcPts val="0"/>
              </a:spcAft>
              <a:buSzPts val="2000"/>
              <a:buChar char="■"/>
              <a:defRPr/>
            </a:lvl3pPr>
            <a:lvl4pPr marL="2352568" lvl="3" indent="-457444" rtl="0">
              <a:spcBef>
                <a:spcPts val="772"/>
              </a:spcBef>
              <a:spcAft>
                <a:spcPts val="0"/>
              </a:spcAft>
              <a:buSzPts val="2000"/>
              <a:buChar char="●"/>
              <a:defRPr/>
            </a:lvl4pPr>
            <a:lvl5pPr marL="2940710" lvl="4" indent="-457444" rtl="0">
              <a:spcBef>
                <a:spcPts val="772"/>
              </a:spcBef>
              <a:spcAft>
                <a:spcPts val="0"/>
              </a:spcAft>
              <a:buSzPts val="2000"/>
              <a:buChar char="○"/>
              <a:defRPr/>
            </a:lvl5pPr>
            <a:lvl6pPr marL="3528852" lvl="5" indent="-457444" rtl="0">
              <a:spcBef>
                <a:spcPts val="772"/>
              </a:spcBef>
              <a:spcAft>
                <a:spcPts val="0"/>
              </a:spcAft>
              <a:buSzPts val="2000"/>
              <a:buChar char="■"/>
              <a:defRPr/>
            </a:lvl6pPr>
            <a:lvl7pPr marL="4116995" lvl="6" indent="-457444" rtl="0">
              <a:spcBef>
                <a:spcPts val="772"/>
              </a:spcBef>
              <a:spcAft>
                <a:spcPts val="0"/>
              </a:spcAft>
              <a:buSzPts val="2000"/>
              <a:buChar char="●"/>
              <a:defRPr/>
            </a:lvl7pPr>
            <a:lvl8pPr marL="4705137" lvl="7" indent="-457444" rtl="0">
              <a:spcBef>
                <a:spcPts val="772"/>
              </a:spcBef>
              <a:spcAft>
                <a:spcPts val="0"/>
              </a:spcAft>
              <a:buSzPts val="2000"/>
              <a:buChar char="○"/>
              <a:defRPr/>
            </a:lvl8pPr>
            <a:lvl9pPr marL="5293279" lvl="8" indent="-457444" rtl="0">
              <a:spcBef>
                <a:spcPts val="772"/>
              </a:spcBef>
              <a:spcAft>
                <a:spcPts val="772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5730201" y="6033367"/>
            <a:ext cx="731600" cy="49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A7362F"/>
                </a:solidFill>
              </a:rPr>
              <a:pPr/>
              <a:t>‹#›</a:t>
            </a:fld>
            <a:endParaRPr lang="en">
              <a:solidFill>
                <a:srgbClr val="A7362F"/>
              </a:solidFill>
            </a:endParaRPr>
          </a:p>
        </p:txBody>
      </p:sp>
      <p:grpSp>
        <p:nvGrpSpPr>
          <p:cNvPr id="38" name="Google Shape;38;p5"/>
          <p:cNvGrpSpPr/>
          <p:nvPr/>
        </p:nvGrpSpPr>
        <p:grpSpPr>
          <a:xfrm>
            <a:off x="5563901" y="1618207"/>
            <a:ext cx="1064200" cy="189863"/>
            <a:chOff x="4172925" y="1213654"/>
            <a:chExt cx="798150" cy="142397"/>
          </a:xfrm>
        </p:grpSpPr>
        <p:sp>
          <p:nvSpPr>
            <p:cNvPr id="39" name="Google Shape;39;p5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40" name="Google Shape;40;p5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41" name="Google Shape;41;p5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1490115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 + 1 column half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6"/>
          <p:cNvGrpSpPr/>
          <p:nvPr/>
        </p:nvGrpSpPr>
        <p:grpSpPr>
          <a:xfrm>
            <a:off x="1" y="1"/>
            <a:ext cx="12192000" cy="6858003"/>
            <a:chOff x="0" y="0"/>
            <a:chExt cx="9144000" cy="5143502"/>
          </a:xfrm>
        </p:grpSpPr>
        <p:pic>
          <p:nvPicPr>
            <p:cNvPr id="44" name="Google Shape;44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45;p6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6" name="Google Shape;46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6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6"/>
            <p:cNvPicPr preferRelativeResize="0"/>
            <p:nvPr/>
          </p:nvPicPr>
          <p:blipFill rotWithShape="1">
            <a:blip r:embed="rId5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1310767" y="1278489"/>
            <a:ext cx="4472000" cy="82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1310767" y="2550701"/>
            <a:ext cx="4472000" cy="29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88142" lvl="0" indent="-441107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300"/>
            </a:lvl1pPr>
            <a:lvl2pPr marL="1176284" lvl="1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2pPr>
            <a:lvl3pPr marL="1764426" lvl="2" indent="-441107" rtl="0">
              <a:spcBef>
                <a:spcPts val="772"/>
              </a:spcBef>
              <a:spcAft>
                <a:spcPts val="0"/>
              </a:spcAft>
              <a:buSzPts val="1800"/>
              <a:buChar char="■"/>
              <a:defRPr sz="2300"/>
            </a:lvl3pPr>
            <a:lvl4pPr marL="2352568" lvl="3" indent="-441107" rtl="0">
              <a:spcBef>
                <a:spcPts val="772"/>
              </a:spcBef>
              <a:spcAft>
                <a:spcPts val="0"/>
              </a:spcAft>
              <a:buSzPts val="1800"/>
              <a:buChar char="●"/>
              <a:defRPr sz="2300"/>
            </a:lvl4pPr>
            <a:lvl5pPr marL="2940710" lvl="4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5pPr>
            <a:lvl6pPr marL="3528852" lvl="5" indent="-441107" rtl="0">
              <a:spcBef>
                <a:spcPts val="772"/>
              </a:spcBef>
              <a:spcAft>
                <a:spcPts val="0"/>
              </a:spcAft>
              <a:buSzPts val="1800"/>
              <a:buChar char="■"/>
              <a:defRPr sz="2300"/>
            </a:lvl6pPr>
            <a:lvl7pPr marL="4116995" lvl="6" indent="-441107" rtl="0">
              <a:spcBef>
                <a:spcPts val="772"/>
              </a:spcBef>
              <a:spcAft>
                <a:spcPts val="0"/>
              </a:spcAft>
              <a:buSzPts val="1800"/>
              <a:buChar char="●"/>
              <a:defRPr sz="2300"/>
            </a:lvl7pPr>
            <a:lvl8pPr marL="4705137" lvl="7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8pPr>
            <a:lvl9pPr marL="5293279" lvl="8" indent="-441107" rtl="0">
              <a:spcBef>
                <a:spcPts val="772"/>
              </a:spcBef>
              <a:spcAft>
                <a:spcPts val="772"/>
              </a:spcAft>
              <a:buSzPts val="1800"/>
              <a:buChar char="■"/>
              <a:defRPr sz="23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5730201" y="6033367"/>
            <a:ext cx="731600" cy="49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A7362F"/>
                </a:solidFill>
              </a:rPr>
              <a:pPr/>
              <a:t>‹#›</a:t>
            </a:fld>
            <a:endParaRPr lang="en">
              <a:solidFill>
                <a:srgbClr val="A7362F"/>
              </a:solidFill>
            </a:endParaRPr>
          </a:p>
        </p:txBody>
      </p:sp>
      <p:grpSp>
        <p:nvGrpSpPr>
          <p:cNvPr id="52" name="Google Shape;52;p6"/>
          <p:cNvGrpSpPr/>
          <p:nvPr/>
        </p:nvGrpSpPr>
        <p:grpSpPr>
          <a:xfrm>
            <a:off x="1310752" y="2231663"/>
            <a:ext cx="934748" cy="189863"/>
            <a:chOff x="4478514" y="1213654"/>
            <a:chExt cx="701061" cy="142397"/>
          </a:xfrm>
        </p:grpSpPr>
        <p:sp>
          <p:nvSpPr>
            <p:cNvPr id="53" name="Google Shape;53;p6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54" name="Google Shape;54;p6"/>
            <p:cNvCxnSpPr/>
            <p:nvPr/>
          </p:nvCxnSpPr>
          <p:spPr>
            <a:xfrm>
              <a:off x="4677975" y="1296550"/>
              <a:ext cx="5016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420838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7"/>
          <p:cNvGrpSpPr/>
          <p:nvPr/>
        </p:nvGrpSpPr>
        <p:grpSpPr>
          <a:xfrm>
            <a:off x="1" y="-5"/>
            <a:ext cx="12192000" cy="6858008"/>
            <a:chOff x="0" y="-4"/>
            <a:chExt cx="9144000" cy="5143506"/>
          </a:xfrm>
        </p:grpSpPr>
        <p:pic>
          <p:nvPicPr>
            <p:cNvPr id="57" name="Google Shape;5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7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59" name="Google Shape;59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7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7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7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1310767" y="828867"/>
            <a:ext cx="9570400" cy="10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1310800" y="1937233"/>
            <a:ext cx="4471600" cy="357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88142" lvl="0" indent="-441107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300"/>
            </a:lvl1pPr>
            <a:lvl2pPr marL="1176284" lvl="1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2pPr>
            <a:lvl3pPr marL="1764426" lvl="2" indent="-441107" rtl="0">
              <a:spcBef>
                <a:spcPts val="772"/>
              </a:spcBef>
              <a:spcAft>
                <a:spcPts val="0"/>
              </a:spcAft>
              <a:buSzPts val="1800"/>
              <a:buChar char="■"/>
              <a:defRPr sz="2300"/>
            </a:lvl3pPr>
            <a:lvl4pPr marL="2352568" lvl="3" indent="-441107" rtl="0">
              <a:spcBef>
                <a:spcPts val="772"/>
              </a:spcBef>
              <a:spcAft>
                <a:spcPts val="0"/>
              </a:spcAft>
              <a:buSzPts val="1800"/>
              <a:buChar char="●"/>
              <a:defRPr sz="2300"/>
            </a:lvl4pPr>
            <a:lvl5pPr marL="2940710" lvl="4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5pPr>
            <a:lvl6pPr marL="3528852" lvl="5" indent="-441107" rtl="0">
              <a:spcBef>
                <a:spcPts val="772"/>
              </a:spcBef>
              <a:spcAft>
                <a:spcPts val="0"/>
              </a:spcAft>
              <a:buSzPts val="1800"/>
              <a:buChar char="■"/>
              <a:defRPr sz="2300"/>
            </a:lvl6pPr>
            <a:lvl7pPr marL="4116995" lvl="6" indent="-441107" rtl="0">
              <a:spcBef>
                <a:spcPts val="772"/>
              </a:spcBef>
              <a:spcAft>
                <a:spcPts val="0"/>
              </a:spcAft>
              <a:buSzPts val="1800"/>
              <a:buChar char="●"/>
              <a:defRPr sz="2300"/>
            </a:lvl7pPr>
            <a:lvl8pPr marL="4705137" lvl="7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8pPr>
            <a:lvl9pPr marL="5293279" lvl="8" indent="-441107" rtl="0">
              <a:spcBef>
                <a:spcPts val="772"/>
              </a:spcBef>
              <a:spcAft>
                <a:spcPts val="772"/>
              </a:spcAft>
              <a:buSzPts val="1800"/>
              <a:buChar char="■"/>
              <a:defRPr sz="23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2"/>
          </p:nvPr>
        </p:nvSpPr>
        <p:spPr>
          <a:xfrm>
            <a:off x="6409631" y="1937233"/>
            <a:ext cx="4471600" cy="357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88142" lvl="0" indent="-441107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300"/>
            </a:lvl1pPr>
            <a:lvl2pPr marL="1176284" lvl="1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2pPr>
            <a:lvl3pPr marL="1764426" lvl="2" indent="-441107" rtl="0">
              <a:spcBef>
                <a:spcPts val="772"/>
              </a:spcBef>
              <a:spcAft>
                <a:spcPts val="0"/>
              </a:spcAft>
              <a:buSzPts val="1800"/>
              <a:buChar char="■"/>
              <a:defRPr sz="2300"/>
            </a:lvl3pPr>
            <a:lvl4pPr marL="2352568" lvl="3" indent="-441107" rtl="0">
              <a:spcBef>
                <a:spcPts val="772"/>
              </a:spcBef>
              <a:spcAft>
                <a:spcPts val="0"/>
              </a:spcAft>
              <a:buSzPts val="1800"/>
              <a:buChar char="●"/>
              <a:defRPr sz="2300"/>
            </a:lvl4pPr>
            <a:lvl5pPr marL="2940710" lvl="4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5pPr>
            <a:lvl6pPr marL="3528852" lvl="5" indent="-441107" rtl="0">
              <a:spcBef>
                <a:spcPts val="772"/>
              </a:spcBef>
              <a:spcAft>
                <a:spcPts val="0"/>
              </a:spcAft>
              <a:buSzPts val="1800"/>
              <a:buChar char="■"/>
              <a:defRPr sz="2300"/>
            </a:lvl6pPr>
            <a:lvl7pPr marL="4116995" lvl="6" indent="-441107" rtl="0">
              <a:spcBef>
                <a:spcPts val="772"/>
              </a:spcBef>
              <a:spcAft>
                <a:spcPts val="0"/>
              </a:spcAft>
              <a:buSzPts val="1800"/>
              <a:buChar char="●"/>
              <a:defRPr sz="2300"/>
            </a:lvl7pPr>
            <a:lvl8pPr marL="4705137" lvl="7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8pPr>
            <a:lvl9pPr marL="5293279" lvl="8" indent="-441107" rtl="0">
              <a:spcBef>
                <a:spcPts val="772"/>
              </a:spcBef>
              <a:spcAft>
                <a:spcPts val="772"/>
              </a:spcAft>
              <a:buSzPts val="1800"/>
              <a:buChar char="■"/>
              <a:defRPr sz="23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5730201" y="6033367"/>
            <a:ext cx="731600" cy="49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A7362F"/>
                </a:solidFill>
              </a:rPr>
              <a:pPr/>
              <a:t>‹#›</a:t>
            </a:fld>
            <a:endParaRPr lang="en">
              <a:solidFill>
                <a:srgbClr val="A7362F"/>
              </a:solidFill>
            </a:endParaRPr>
          </a:p>
        </p:txBody>
      </p:sp>
      <p:grpSp>
        <p:nvGrpSpPr>
          <p:cNvPr id="67" name="Google Shape;67;p7"/>
          <p:cNvGrpSpPr/>
          <p:nvPr/>
        </p:nvGrpSpPr>
        <p:grpSpPr>
          <a:xfrm>
            <a:off x="5563901" y="1618207"/>
            <a:ext cx="1064200" cy="189863"/>
            <a:chOff x="4172925" y="1213654"/>
            <a:chExt cx="798150" cy="142397"/>
          </a:xfrm>
        </p:grpSpPr>
        <p:sp>
          <p:nvSpPr>
            <p:cNvPr id="68" name="Google Shape;68;p7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69" name="Google Shape;69;p7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70" name="Google Shape;70;p7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5291676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8"/>
          <p:cNvGrpSpPr/>
          <p:nvPr/>
        </p:nvGrpSpPr>
        <p:grpSpPr>
          <a:xfrm>
            <a:off x="1" y="-5"/>
            <a:ext cx="12192000" cy="6858008"/>
            <a:chOff x="0" y="-4"/>
            <a:chExt cx="9144000" cy="5143506"/>
          </a:xfrm>
        </p:grpSpPr>
        <p:pic>
          <p:nvPicPr>
            <p:cNvPr id="73" name="Google Shape;73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8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75" name="Google Shape;75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8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8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8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310767" y="828867"/>
            <a:ext cx="9570400" cy="10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1"/>
          </p:nvPr>
        </p:nvSpPr>
        <p:spPr>
          <a:xfrm>
            <a:off x="1310967" y="1937233"/>
            <a:ext cx="2981200" cy="35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88142" lvl="0" indent="-424769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176284" lvl="1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764426" lvl="2" indent="-424769" rtl="0">
              <a:spcBef>
                <a:spcPts val="772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352568" lvl="3" indent="-424769" rtl="0">
              <a:spcBef>
                <a:spcPts val="772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2940710" lvl="4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528852" lvl="5" indent="-424769" rtl="0">
              <a:spcBef>
                <a:spcPts val="772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116995" lvl="6" indent="-424769" rtl="0">
              <a:spcBef>
                <a:spcPts val="772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705137" lvl="7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293279" lvl="8" indent="-424769" rtl="0">
              <a:spcBef>
                <a:spcPts val="772"/>
              </a:spcBef>
              <a:spcAft>
                <a:spcPts val="772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2"/>
          </p:nvPr>
        </p:nvSpPr>
        <p:spPr>
          <a:xfrm>
            <a:off x="4605401" y="1937233"/>
            <a:ext cx="2981200" cy="35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88142" lvl="0" indent="-424769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176284" lvl="1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764426" lvl="2" indent="-424769" rtl="0">
              <a:spcBef>
                <a:spcPts val="772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352568" lvl="3" indent="-424769" rtl="0">
              <a:spcBef>
                <a:spcPts val="772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2940710" lvl="4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528852" lvl="5" indent="-424769" rtl="0">
              <a:spcBef>
                <a:spcPts val="772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116995" lvl="6" indent="-424769" rtl="0">
              <a:spcBef>
                <a:spcPts val="772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705137" lvl="7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293279" lvl="8" indent="-424769" rtl="0">
              <a:spcBef>
                <a:spcPts val="772"/>
              </a:spcBef>
              <a:spcAft>
                <a:spcPts val="772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3"/>
          </p:nvPr>
        </p:nvSpPr>
        <p:spPr>
          <a:xfrm>
            <a:off x="7899835" y="1937233"/>
            <a:ext cx="2981200" cy="35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88142" lvl="0" indent="-424769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176284" lvl="1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764426" lvl="2" indent="-424769" rtl="0">
              <a:spcBef>
                <a:spcPts val="772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352568" lvl="3" indent="-424769" rtl="0">
              <a:spcBef>
                <a:spcPts val="772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2940710" lvl="4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528852" lvl="5" indent="-424769" rtl="0">
              <a:spcBef>
                <a:spcPts val="772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116995" lvl="6" indent="-424769" rtl="0">
              <a:spcBef>
                <a:spcPts val="772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705137" lvl="7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293279" lvl="8" indent="-424769" rtl="0">
              <a:spcBef>
                <a:spcPts val="772"/>
              </a:spcBef>
              <a:spcAft>
                <a:spcPts val="772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sldNum" idx="12"/>
          </p:nvPr>
        </p:nvSpPr>
        <p:spPr>
          <a:xfrm>
            <a:off x="5730201" y="6033367"/>
            <a:ext cx="731600" cy="49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A7362F"/>
                </a:solidFill>
              </a:rPr>
              <a:pPr/>
              <a:t>‹#›</a:t>
            </a:fld>
            <a:endParaRPr lang="en">
              <a:solidFill>
                <a:srgbClr val="A7362F"/>
              </a:solidFill>
            </a:endParaRPr>
          </a:p>
        </p:txBody>
      </p:sp>
      <p:grpSp>
        <p:nvGrpSpPr>
          <p:cNvPr id="84" name="Google Shape;84;p8"/>
          <p:cNvGrpSpPr/>
          <p:nvPr/>
        </p:nvGrpSpPr>
        <p:grpSpPr>
          <a:xfrm>
            <a:off x="5563901" y="1618207"/>
            <a:ext cx="1064200" cy="189863"/>
            <a:chOff x="4172925" y="1213654"/>
            <a:chExt cx="798150" cy="142397"/>
          </a:xfrm>
        </p:grpSpPr>
        <p:sp>
          <p:nvSpPr>
            <p:cNvPr id="85" name="Google Shape;85;p8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86" name="Google Shape;86;p8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87" name="Google Shape;87;p8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5381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F6EBE-A8B5-4FDB-9096-2124E1AC3D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286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9"/>
          <p:cNvGrpSpPr/>
          <p:nvPr/>
        </p:nvGrpSpPr>
        <p:grpSpPr>
          <a:xfrm>
            <a:off x="1" y="-5"/>
            <a:ext cx="12192000" cy="6858008"/>
            <a:chOff x="0" y="-4"/>
            <a:chExt cx="9144000" cy="5143506"/>
          </a:xfrm>
        </p:grpSpPr>
        <p:pic>
          <p:nvPicPr>
            <p:cNvPr id="90" name="Google Shape;90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9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92" name="Google Shape;92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9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9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9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9"/>
          <p:cNvGrpSpPr/>
          <p:nvPr/>
        </p:nvGrpSpPr>
        <p:grpSpPr>
          <a:xfrm>
            <a:off x="5563901" y="1618207"/>
            <a:ext cx="1064200" cy="189863"/>
            <a:chOff x="4172925" y="1213654"/>
            <a:chExt cx="798150" cy="142397"/>
          </a:xfrm>
        </p:grpSpPr>
        <p:sp>
          <p:nvSpPr>
            <p:cNvPr id="97" name="Google Shape;97;p9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98" name="Google Shape;98;p9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99" name="Google Shape;99;p9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1310767" y="828867"/>
            <a:ext cx="9570400" cy="10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ldNum" idx="12"/>
          </p:nvPr>
        </p:nvSpPr>
        <p:spPr>
          <a:xfrm>
            <a:off x="5730201" y="6033367"/>
            <a:ext cx="731600" cy="49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A7362F"/>
                </a:solidFill>
              </a:rPr>
              <a:pPr/>
              <a:t>‹#›</a:t>
            </a:fld>
            <a:endParaRPr lang="en">
              <a:solidFill>
                <a:srgbClr val="A736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659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0"/>
          <p:cNvGrpSpPr/>
          <p:nvPr/>
        </p:nvGrpSpPr>
        <p:grpSpPr>
          <a:xfrm>
            <a:off x="1" y="-5"/>
            <a:ext cx="12192000" cy="6858008"/>
            <a:chOff x="0" y="-4"/>
            <a:chExt cx="9144000" cy="5143506"/>
          </a:xfrm>
        </p:grpSpPr>
        <p:pic>
          <p:nvPicPr>
            <p:cNvPr id="104" name="Google Shape;10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0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06" name="Google Shape;10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0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0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0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Google Shape;110;p10"/>
          <p:cNvGrpSpPr/>
          <p:nvPr/>
        </p:nvGrpSpPr>
        <p:grpSpPr>
          <a:xfrm>
            <a:off x="5563901" y="5246474"/>
            <a:ext cx="1064200" cy="189863"/>
            <a:chOff x="4172925" y="1213654"/>
            <a:chExt cx="798150" cy="142397"/>
          </a:xfrm>
        </p:grpSpPr>
        <p:sp>
          <p:nvSpPr>
            <p:cNvPr id="111" name="Google Shape;111;p10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112" name="Google Shape;112;p10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113" name="Google Shape;113;p10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  <p:sp>
        <p:nvSpPr>
          <p:cNvPr id="114" name="Google Shape;114;p10"/>
          <p:cNvSpPr txBox="1">
            <a:spLocks noGrp="1"/>
          </p:cNvSpPr>
          <p:nvPr>
            <p:ph type="body" idx="1"/>
          </p:nvPr>
        </p:nvSpPr>
        <p:spPr>
          <a:xfrm>
            <a:off x="1140401" y="5358700"/>
            <a:ext cx="9911200" cy="67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588142" lvl="0" indent="-29407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1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sldNum" idx="12"/>
          </p:nvPr>
        </p:nvSpPr>
        <p:spPr>
          <a:xfrm>
            <a:off x="5730201" y="6033367"/>
            <a:ext cx="731600" cy="49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A7362F"/>
                </a:solidFill>
              </a:rPr>
              <a:pPr/>
              <a:t>‹#›</a:t>
            </a:fld>
            <a:endParaRPr lang="en">
              <a:solidFill>
                <a:srgbClr val="A736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902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>
            <a:spLocks noGrp="1"/>
          </p:cNvSpPr>
          <p:nvPr>
            <p:ph type="sldNum" idx="12"/>
          </p:nvPr>
        </p:nvSpPr>
        <p:spPr>
          <a:xfrm>
            <a:off x="5730201" y="6033367"/>
            <a:ext cx="731600" cy="49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A7362F"/>
                </a:solidFill>
              </a:rPr>
              <a:pPr/>
              <a:t>‹#›</a:t>
            </a:fld>
            <a:endParaRPr lang="en">
              <a:solidFill>
                <a:srgbClr val="A7362F"/>
              </a:solidFill>
            </a:endParaRPr>
          </a:p>
        </p:txBody>
      </p:sp>
      <p:pic>
        <p:nvPicPr>
          <p:cNvPr id="118" name="Google Shape;11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82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0245B-EB01-4199-ADF4-45CCD62076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3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F3084-84DC-4009-B477-2BA27C627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8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EF201-0527-4B90-8EB8-A1C2D87E3C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0E4E6-F150-4520-BB5B-43A03A1BCD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8D427A-B0AF-4786-8988-B87CC631EE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0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3000" r="-33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53D7F61-D6FE-4225-BA49-D6A8FBE9F89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03549D-79BA-4B5A-ADED-88EDB98304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633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HanaMinB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11/10/2021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HanaMinB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HanaMinB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HanaMinB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HanaMinB"/>
            </a:endParaRPr>
          </a:p>
        </p:txBody>
      </p:sp>
    </p:spTree>
    <p:extLst>
      <p:ext uri="{BB962C8B-B14F-4D97-AF65-F5344CB8AC3E}">
        <p14:creationId xmlns:p14="http://schemas.microsoft.com/office/powerpoint/2010/main" val="82743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10000"/>
                <a:lumOff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2021/11/10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3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10767" y="828867"/>
            <a:ext cx="9570400" cy="1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0767" y="1937233"/>
            <a:ext cx="9570400" cy="35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730201" y="6033367"/>
            <a:ext cx="731600" cy="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7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buNone/>
              <a:defRPr sz="17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buNone/>
              <a:defRPr sz="17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buNone/>
              <a:defRPr sz="17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buNone/>
              <a:defRPr sz="17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buNone/>
              <a:defRPr sz="17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buNone/>
              <a:defRPr sz="17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buNone/>
              <a:defRPr sz="17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buNone/>
              <a:defRPr sz="17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A7362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A736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729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7" y="4008218"/>
            <a:ext cx="9118600" cy="36449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" y="1294886"/>
            <a:ext cx="4319327" cy="565188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1377068" y="2153789"/>
            <a:ext cx="1565189" cy="14869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661241" y="1294886"/>
            <a:ext cx="24628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7200" dirty="0">
              <a:ln w="0"/>
              <a:solidFill>
                <a:srgbClr val="FE745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6580" y="2045545"/>
            <a:ext cx="6196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2119" y="655322"/>
            <a:ext cx="7741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ĐÌNH CHÍNH</a:t>
            </a:r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4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4416" y="304800"/>
            <a:ext cx="11979564" cy="6580054"/>
            <a:chOff x="8584764" y="-2342149"/>
            <a:chExt cx="5985139" cy="494924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84764" y="-2342149"/>
              <a:ext cx="5496395" cy="4241800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8956698" y="-1301368"/>
              <a:ext cx="4772840" cy="2808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45104" y="676698"/>
              <a:ext cx="1624799" cy="1930400"/>
            </a:xfrm>
            <a:prstGeom prst="rect">
              <a:avLst/>
            </a:prstGeom>
          </p:spPr>
        </p:pic>
      </p:grpSp>
      <p:sp>
        <p:nvSpPr>
          <p:cNvPr id="32" name="TextBox 7"/>
          <p:cNvSpPr txBox="1"/>
          <p:nvPr/>
        </p:nvSpPr>
        <p:spPr>
          <a:xfrm>
            <a:off x="2980955" y="1550135"/>
            <a:ext cx="5359292" cy="9721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Dặn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dò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TextBox 68"/>
          <p:cNvSpPr txBox="1">
            <a:spLocks/>
          </p:cNvSpPr>
          <p:nvPr/>
        </p:nvSpPr>
        <p:spPr>
          <a:xfrm>
            <a:off x="1641447" y="2382367"/>
            <a:ext cx="8654761" cy="2459055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 marL="342900" indent="-342900" defTabSz="121917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ctr" defTabSz="121917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28">
            <a:extLst>
              <a:ext uri="{FF2B5EF4-FFF2-40B4-BE49-F238E27FC236}">
                <a16:creationId xmlns:a16="http://schemas.microsoft.com/office/drawing/2014/main" xmlns="" id="{3DE9CFB4-0FCA-43AD-8AE3-F638F12F2120}"/>
              </a:ext>
            </a:extLst>
          </p:cNvPr>
          <p:cNvSpPr/>
          <p:nvPr/>
        </p:nvSpPr>
        <p:spPr>
          <a:xfrm rot="21431275">
            <a:off x="729064" y="1272041"/>
            <a:ext cx="633743" cy="509975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17" name="五角星 32">
            <a:extLst>
              <a:ext uri="{FF2B5EF4-FFF2-40B4-BE49-F238E27FC236}">
                <a16:creationId xmlns:a16="http://schemas.microsoft.com/office/drawing/2014/main" xmlns="" id="{CD5E0975-B238-4922-ACD7-99F887C90440}"/>
              </a:ext>
            </a:extLst>
          </p:cNvPr>
          <p:cNvSpPr/>
          <p:nvPr/>
        </p:nvSpPr>
        <p:spPr>
          <a:xfrm rot="19614248">
            <a:off x="7458476" y="5364648"/>
            <a:ext cx="484024" cy="389496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18" name="五角星 35">
            <a:extLst>
              <a:ext uri="{FF2B5EF4-FFF2-40B4-BE49-F238E27FC236}">
                <a16:creationId xmlns:a16="http://schemas.microsoft.com/office/drawing/2014/main" xmlns="" id="{07A6190C-8A99-4BC4-B32E-4AFB01823FDB}"/>
              </a:ext>
            </a:extLst>
          </p:cNvPr>
          <p:cNvSpPr/>
          <p:nvPr/>
        </p:nvSpPr>
        <p:spPr>
          <a:xfrm rot="20634135">
            <a:off x="1833614" y="4796550"/>
            <a:ext cx="709099" cy="570614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19" name="五角星 36">
            <a:extLst>
              <a:ext uri="{FF2B5EF4-FFF2-40B4-BE49-F238E27FC236}">
                <a16:creationId xmlns:a16="http://schemas.microsoft.com/office/drawing/2014/main" xmlns="" id="{818F7592-8F42-4D7C-B9D3-2AB501F03AC7}"/>
              </a:ext>
            </a:extLst>
          </p:cNvPr>
          <p:cNvSpPr/>
          <p:nvPr/>
        </p:nvSpPr>
        <p:spPr>
          <a:xfrm rot="20248740">
            <a:off x="3717120" y="1193689"/>
            <a:ext cx="326673" cy="262876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20" name="五角星 33">
            <a:extLst>
              <a:ext uri="{FF2B5EF4-FFF2-40B4-BE49-F238E27FC236}">
                <a16:creationId xmlns:a16="http://schemas.microsoft.com/office/drawing/2014/main" xmlns="" id="{4709A254-34D5-4C2C-9EEE-6A93815ED2D4}"/>
              </a:ext>
            </a:extLst>
          </p:cNvPr>
          <p:cNvSpPr/>
          <p:nvPr/>
        </p:nvSpPr>
        <p:spPr>
          <a:xfrm rot="918178">
            <a:off x="6505864" y="1136384"/>
            <a:ext cx="491850" cy="374032"/>
          </a:xfrm>
          <a:prstGeom prst="star5">
            <a:avLst>
              <a:gd name="adj" fmla="val 28653"/>
              <a:gd name="hf" fmla="val 105146"/>
              <a:gd name="vf" fmla="val 110557"/>
            </a:avLst>
          </a:prstGeom>
          <a:pattFill prst="ltDnDiag">
            <a:fgClr>
              <a:srgbClr val="92D050"/>
            </a:fgClr>
            <a:bgClr>
              <a:srgbClr val="FCFFD9"/>
            </a:bgClr>
          </a:patt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21" name="五角星 28">
            <a:extLst>
              <a:ext uri="{FF2B5EF4-FFF2-40B4-BE49-F238E27FC236}">
                <a16:creationId xmlns:a16="http://schemas.microsoft.com/office/drawing/2014/main" xmlns="" id="{698FCF4A-D1F9-4AEC-A62A-D67D633BAA3A}"/>
              </a:ext>
            </a:extLst>
          </p:cNvPr>
          <p:cNvSpPr/>
          <p:nvPr/>
        </p:nvSpPr>
        <p:spPr>
          <a:xfrm rot="21431275">
            <a:off x="4909506" y="5058321"/>
            <a:ext cx="633743" cy="509975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22" name="五角星 36">
            <a:extLst>
              <a:ext uri="{FF2B5EF4-FFF2-40B4-BE49-F238E27FC236}">
                <a16:creationId xmlns:a16="http://schemas.microsoft.com/office/drawing/2014/main" xmlns="" id="{3660D9C2-A8C7-467F-A19C-2E45A8791803}"/>
              </a:ext>
            </a:extLst>
          </p:cNvPr>
          <p:cNvSpPr/>
          <p:nvPr/>
        </p:nvSpPr>
        <p:spPr>
          <a:xfrm rot="20248740">
            <a:off x="8784296" y="1364681"/>
            <a:ext cx="326673" cy="262876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  <p:pic>
        <p:nvPicPr>
          <p:cNvPr id="23" name="Picture 9">
            <a:extLst>
              <a:ext uri="{FF2B5EF4-FFF2-40B4-BE49-F238E27FC236}">
                <a16:creationId xmlns:a16="http://schemas.microsoft.com/office/drawing/2014/main" xmlns="" id="{CC2A9E59-9D2F-4875-A77D-4E9B80170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92" y="3683753"/>
            <a:ext cx="478006" cy="44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xmlns="" id="{AEA81E05-2BAE-4CD1-BC54-FE0AAE57E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28" y="4452413"/>
            <a:ext cx="478006" cy="44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27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93">
        <p:random/>
      </p:transition>
    </mc:Choice>
    <mc:Fallback xmlns="">
      <p:transition spd="slow" advTm="43093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sldNum" idx="12"/>
          </p:nvPr>
        </p:nvSpPr>
        <p:spPr>
          <a:xfrm>
            <a:off x="5750301" y="6033367"/>
            <a:ext cx="691400" cy="49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A7362F"/>
                </a:solidFill>
              </a:rPr>
              <a:pPr/>
              <a:t>11</a:t>
            </a:fld>
            <a:endParaRPr>
              <a:solidFill>
                <a:srgbClr val="A7362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1385" y="1628800"/>
            <a:ext cx="111616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3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LÀ KẾT THÚC</a:t>
            </a:r>
          </a:p>
        </p:txBody>
      </p:sp>
    </p:spTree>
    <p:extLst>
      <p:ext uri="{BB962C8B-B14F-4D97-AF65-F5344CB8AC3E}">
        <p14:creationId xmlns:p14="http://schemas.microsoft.com/office/powerpoint/2010/main" val="502469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A7362F"/>
                </a:solidFill>
              </a:rPr>
              <a:pPr/>
              <a:t>12</a:t>
            </a:fld>
            <a:endParaRPr lang="en">
              <a:solidFill>
                <a:srgbClr val="A736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0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2"/>
          <p:cNvSpPr>
            <a:spLocks noChangeArrowheads="1"/>
          </p:cNvSpPr>
          <p:nvPr/>
        </p:nvSpPr>
        <p:spPr bwMode="auto">
          <a:xfrm>
            <a:off x="9677400" y="0"/>
            <a:ext cx="990600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vi-VN" sz="1800" b="1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100" name="AutoShape 24"/>
          <p:cNvSpPr>
            <a:spLocks noChangeArrowheads="1"/>
          </p:cNvSpPr>
          <p:nvPr/>
        </p:nvSpPr>
        <p:spPr bwMode="auto">
          <a:xfrm>
            <a:off x="3176716" y="998032"/>
            <a:ext cx="3879851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KIỂM TRA BÀI 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CŨ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552450" y="2869006"/>
            <a:ext cx="8134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Điền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chấm</a:t>
            </a:r>
            <a:endParaRPr lang="vi-VN" sz="3600" dirty="0">
              <a:solidFill>
                <a:srgbClr val="CC3300"/>
              </a:solidFill>
            </a:endParaRPr>
          </a:p>
        </p:txBody>
      </p:sp>
      <p:sp>
        <p:nvSpPr>
          <p:cNvPr id="4107" name="Rectangle 36"/>
          <p:cNvSpPr>
            <a:spLocks noChangeArrowheads="1"/>
          </p:cNvSpPr>
          <p:nvPr/>
        </p:nvSpPr>
        <p:spPr bwMode="auto">
          <a:xfrm>
            <a:off x="5226522" y="3487031"/>
            <a:ext cx="13266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212</a:t>
            </a:r>
            <a:endParaRPr lang="vi-VN" sz="4000" dirty="0">
              <a:solidFill>
                <a:srgbClr val="660033"/>
              </a:solidFill>
            </a:endParaRP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5105400" y="1881253"/>
            <a:ext cx="3314700" cy="827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Ai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nhanh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ai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đúng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589520" y="2076850"/>
            <a:ext cx="4058680" cy="5286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5244455" y="4676096"/>
            <a:ext cx="12672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848</a:t>
            </a:r>
            <a:endParaRPr lang="vi-VN" sz="4000" dirty="0">
              <a:solidFill>
                <a:srgbClr val="CC3300"/>
              </a:solidFill>
            </a:endParaRPr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5759450" y="3989098"/>
            <a:ext cx="352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4</a:t>
            </a:r>
            <a:endParaRPr lang="vi-VN" sz="4000" dirty="0">
              <a:solidFill>
                <a:srgbClr val="660033"/>
              </a:solidFill>
            </a:endParaRPr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5011737" y="3916621"/>
            <a:ext cx="35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x</a:t>
            </a:r>
            <a:endParaRPr lang="vi-VN" sz="2800" dirty="0">
              <a:solidFill>
                <a:srgbClr val="660033"/>
              </a:solidFill>
            </a:endParaRPr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5027613" y="4677683"/>
            <a:ext cx="1517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Times New Roman" panose="02020603050405020304" pitchFamily="18" charset="0"/>
              </a:rPr>
              <a:t>…….</a:t>
            </a:r>
            <a:endParaRPr lang="vi-VN" sz="2800" dirty="0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254625" y="4704027"/>
            <a:ext cx="857250" cy="0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AutoShape 45"/>
          <p:cNvSpPr>
            <a:spLocks noChangeArrowheads="1"/>
          </p:cNvSpPr>
          <p:nvPr/>
        </p:nvSpPr>
        <p:spPr bwMode="auto">
          <a:xfrm>
            <a:off x="5207000" y="57737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6" name="AutoShape 46"/>
          <p:cNvSpPr>
            <a:spLocks noChangeArrowheads="1"/>
          </p:cNvSpPr>
          <p:nvPr/>
        </p:nvSpPr>
        <p:spPr bwMode="auto">
          <a:xfrm>
            <a:off x="5210175" y="57800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27" name="AutoShape 47"/>
          <p:cNvSpPr>
            <a:spLocks noChangeArrowheads="1"/>
          </p:cNvSpPr>
          <p:nvPr/>
        </p:nvSpPr>
        <p:spPr bwMode="auto">
          <a:xfrm>
            <a:off x="5214938" y="57642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8" name="AutoShape 48"/>
          <p:cNvSpPr>
            <a:spLocks noChangeArrowheads="1"/>
          </p:cNvSpPr>
          <p:nvPr/>
        </p:nvSpPr>
        <p:spPr bwMode="auto">
          <a:xfrm>
            <a:off x="5207000" y="57594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9" name="AutoShape 49"/>
          <p:cNvSpPr>
            <a:spLocks noChangeArrowheads="1"/>
          </p:cNvSpPr>
          <p:nvPr/>
        </p:nvSpPr>
        <p:spPr bwMode="auto">
          <a:xfrm>
            <a:off x="5207000" y="57642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0" name="AutoShape 50"/>
          <p:cNvSpPr>
            <a:spLocks noChangeArrowheads="1"/>
          </p:cNvSpPr>
          <p:nvPr/>
        </p:nvSpPr>
        <p:spPr bwMode="auto">
          <a:xfrm>
            <a:off x="5199062" y="57578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 b="1" dirty="0">
                <a:solidFill>
                  <a:srgbClr val="0033CC"/>
                </a:solidFill>
              </a:rPr>
              <a:t>5</a:t>
            </a:r>
          </a:p>
        </p:txBody>
      </p:sp>
      <p:grpSp>
        <p:nvGrpSpPr>
          <p:cNvPr id="36" name="Group 76"/>
          <p:cNvGrpSpPr>
            <a:grpSpLocks/>
          </p:cNvGrpSpPr>
          <p:nvPr/>
        </p:nvGrpSpPr>
        <p:grpSpPr bwMode="auto">
          <a:xfrm>
            <a:off x="8420100" y="5257800"/>
            <a:ext cx="2514600" cy="838200"/>
            <a:chOff x="912" y="3294"/>
            <a:chExt cx="1584" cy="406"/>
          </a:xfrm>
        </p:grpSpPr>
        <p:sp>
          <p:nvSpPr>
            <p:cNvPr id="4116" name="Oval 77"/>
            <p:cNvSpPr>
              <a:spLocks noChangeArrowheads="1"/>
            </p:cNvSpPr>
            <p:nvPr/>
          </p:nvSpPr>
          <p:spPr bwMode="auto">
            <a:xfrm>
              <a:off x="912" y="3294"/>
              <a:ext cx="1584" cy="40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4117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248" y="3406"/>
              <a:ext cx="1104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3663778" y="205876"/>
            <a:ext cx="60198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dirty="0" err="1" smtClean="0">
                <a:latin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</a:rPr>
              <a:t> ….. , </a:t>
            </a:r>
            <a:r>
              <a:rPr lang="en-US" sz="2400" dirty="0" err="1" smtClean="0">
                <a:latin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</a:rPr>
              <a:t> …. </a:t>
            </a:r>
            <a:r>
              <a:rPr lang="en-US" sz="2400" dirty="0" err="1">
                <a:latin typeface="Times New Roman" panose="02020603050405020304" pitchFamily="18" charset="0"/>
              </a:rPr>
              <a:t>t</a:t>
            </a:r>
            <a:r>
              <a:rPr lang="en-US" sz="2400" dirty="0" err="1" smtClean="0">
                <a:latin typeface="Times New Roman" panose="02020603050405020304" pitchFamily="18" charset="0"/>
              </a:rPr>
              <a:t>háng</a:t>
            </a:r>
            <a:r>
              <a:rPr lang="en-US" sz="2400" dirty="0" smtClean="0">
                <a:latin typeface="Times New Roman" panose="02020603050405020304" pitchFamily="18" charset="0"/>
              </a:rPr>
              <a:t>…. </a:t>
            </a:r>
            <a:r>
              <a:rPr lang="en-US" sz="2400" dirty="0" err="1" smtClean="0">
                <a:latin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</a:rPr>
              <a:t> 2021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 err="1" smtClean="0">
                <a:latin typeface="Times New Roman" panose="02020603050405020304" pitchFamily="18" charset="0"/>
              </a:rPr>
              <a:t>Toán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/>
      <p:bldP spid="4107" grpId="0"/>
      <p:bldP spid="15" grpId="0" animBg="1"/>
      <p:bldP spid="16" grpId="0" animBg="1"/>
      <p:bldP spid="17" grpId="0"/>
      <p:bldP spid="18" grpId="0"/>
      <p:bldP spid="19" grpId="0"/>
      <p:bldP spid="20" grpId="0"/>
      <p:bldP spid="20" grpId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2"/>
          <p:cNvSpPr>
            <a:spLocks noChangeArrowheads="1"/>
          </p:cNvSpPr>
          <p:nvPr/>
        </p:nvSpPr>
        <p:spPr bwMode="auto">
          <a:xfrm>
            <a:off x="9677400" y="0"/>
            <a:ext cx="990600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vi-VN" sz="1800" b="1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5123" name="AutoShape 24"/>
          <p:cNvSpPr>
            <a:spLocks noChangeArrowheads="1"/>
          </p:cNvSpPr>
          <p:nvPr/>
        </p:nvSpPr>
        <p:spPr bwMode="auto">
          <a:xfrm>
            <a:off x="3886200" y="285851"/>
            <a:ext cx="39624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KIỂM TRA BÀI 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CŨ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43669" y="2304207"/>
            <a:ext cx="1197213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2: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Điền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(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nếu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em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cho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là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)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(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nếu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em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cho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là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sai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)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trống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  <a:endParaRPr lang="vi-VN" sz="4000" dirty="0">
              <a:solidFill>
                <a:srgbClr val="7030A0"/>
              </a:solidFill>
            </a:endParaRPr>
          </a:p>
        </p:txBody>
      </p:sp>
      <p:sp>
        <p:nvSpPr>
          <p:cNvPr id="5125" name="Rectangle 36"/>
          <p:cNvSpPr>
            <a:spLocks noChangeArrowheads="1"/>
          </p:cNvSpPr>
          <p:nvPr/>
        </p:nvSpPr>
        <p:spPr bwMode="auto">
          <a:xfrm>
            <a:off x="5383213" y="3422650"/>
            <a:ext cx="1047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171</a:t>
            </a:r>
            <a:endParaRPr lang="vi-VN" sz="4000" dirty="0">
              <a:solidFill>
                <a:srgbClr val="660033"/>
              </a:solidFill>
            </a:endParaRPr>
          </a:p>
        </p:txBody>
      </p: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4954588" y="1205896"/>
            <a:ext cx="2933700" cy="827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Ai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nhanh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ai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đúng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127" name="WordArt 4"/>
          <p:cNvSpPr>
            <a:spLocks noChangeArrowheads="1" noChangeShapeType="1" noTextEdit="1"/>
          </p:cNvSpPr>
          <p:nvPr/>
        </p:nvSpPr>
        <p:spPr bwMode="auto">
          <a:xfrm>
            <a:off x="533400" y="1189357"/>
            <a:ext cx="3581400" cy="81523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5867400" y="4036897"/>
            <a:ext cx="352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5</a:t>
            </a:r>
            <a:endParaRPr lang="vi-VN" sz="4000" dirty="0">
              <a:solidFill>
                <a:srgbClr val="660033"/>
              </a:solidFill>
            </a:endParaRPr>
          </a:p>
        </p:txBody>
      </p:sp>
      <p:sp>
        <p:nvSpPr>
          <p:cNvPr id="5129" name="Rectangle 36"/>
          <p:cNvSpPr>
            <a:spLocks noChangeArrowheads="1"/>
          </p:cNvSpPr>
          <p:nvPr/>
        </p:nvSpPr>
        <p:spPr bwMode="auto">
          <a:xfrm>
            <a:off x="5096669" y="3816186"/>
            <a:ext cx="352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x</a:t>
            </a:r>
            <a:endParaRPr lang="vi-VN" sz="4000" dirty="0">
              <a:solidFill>
                <a:srgbClr val="660033"/>
              </a:solidFill>
            </a:endParaRPr>
          </a:p>
        </p:txBody>
      </p:sp>
      <p:sp>
        <p:nvSpPr>
          <p:cNvPr id="5130" name="Rectangle 36"/>
          <p:cNvSpPr>
            <a:spLocks noChangeArrowheads="1"/>
          </p:cNvSpPr>
          <p:nvPr/>
        </p:nvSpPr>
        <p:spPr bwMode="auto">
          <a:xfrm>
            <a:off x="6475369" y="4725957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endParaRPr lang="vi-VN" sz="4000" dirty="0">
              <a:solidFill>
                <a:srgbClr val="0000FF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5321687" y="4709419"/>
            <a:ext cx="1028700" cy="33077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5432876" y="4692859"/>
            <a:ext cx="11413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555</a:t>
            </a:r>
            <a:endParaRPr lang="vi-VN" sz="4000" dirty="0">
              <a:solidFill>
                <a:srgbClr val="CC3300"/>
              </a:solidFill>
            </a:endParaRPr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6445078" y="4745453"/>
            <a:ext cx="760520" cy="625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27" name="AutoShape 45"/>
          <p:cNvSpPr>
            <a:spLocks noChangeArrowheads="1"/>
          </p:cNvSpPr>
          <p:nvPr/>
        </p:nvSpPr>
        <p:spPr bwMode="auto">
          <a:xfrm>
            <a:off x="5287963" y="57737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8" name="AutoShape 46"/>
          <p:cNvSpPr>
            <a:spLocks noChangeArrowheads="1"/>
          </p:cNvSpPr>
          <p:nvPr/>
        </p:nvSpPr>
        <p:spPr bwMode="auto">
          <a:xfrm>
            <a:off x="5291138" y="57800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29" name="AutoShape 47"/>
          <p:cNvSpPr>
            <a:spLocks noChangeArrowheads="1"/>
          </p:cNvSpPr>
          <p:nvPr/>
        </p:nvSpPr>
        <p:spPr bwMode="auto">
          <a:xfrm>
            <a:off x="5295900" y="57642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0" name="AutoShape 48"/>
          <p:cNvSpPr>
            <a:spLocks noChangeArrowheads="1"/>
          </p:cNvSpPr>
          <p:nvPr/>
        </p:nvSpPr>
        <p:spPr bwMode="auto">
          <a:xfrm>
            <a:off x="5287963" y="57594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1" name="AutoShape 49"/>
          <p:cNvSpPr>
            <a:spLocks noChangeArrowheads="1"/>
          </p:cNvSpPr>
          <p:nvPr/>
        </p:nvSpPr>
        <p:spPr bwMode="auto">
          <a:xfrm>
            <a:off x="5287963" y="57642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2" name="AutoShape 50"/>
          <p:cNvSpPr>
            <a:spLocks noChangeArrowheads="1"/>
          </p:cNvSpPr>
          <p:nvPr/>
        </p:nvSpPr>
        <p:spPr bwMode="auto">
          <a:xfrm>
            <a:off x="5278438" y="57546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grpSp>
        <p:nvGrpSpPr>
          <p:cNvPr id="33" name="Group 76"/>
          <p:cNvGrpSpPr>
            <a:grpSpLocks/>
          </p:cNvGrpSpPr>
          <p:nvPr/>
        </p:nvGrpSpPr>
        <p:grpSpPr bwMode="auto">
          <a:xfrm>
            <a:off x="9220200" y="5638800"/>
            <a:ext cx="2514600" cy="838200"/>
            <a:chOff x="912" y="3294"/>
            <a:chExt cx="1584" cy="406"/>
          </a:xfrm>
        </p:grpSpPr>
        <p:sp>
          <p:nvSpPr>
            <p:cNvPr id="5141" name="Oval 77"/>
            <p:cNvSpPr>
              <a:spLocks noChangeArrowheads="1"/>
            </p:cNvSpPr>
            <p:nvPr/>
          </p:nvSpPr>
          <p:spPr bwMode="auto">
            <a:xfrm>
              <a:off x="912" y="3294"/>
              <a:ext cx="1584" cy="40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5142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248" y="3406"/>
              <a:ext cx="1104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b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14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1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8" grpId="0"/>
      <p:bldP spid="5129" grpId="0"/>
      <p:bldP spid="5130" grpId="0"/>
      <p:bldP spid="13" grpId="0"/>
      <p:bldP spid="1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4545" descr="3">
            <a:extLst>
              <a:ext uri="{FF2B5EF4-FFF2-40B4-BE49-F238E27FC236}">
                <a16:creationId xmlns:a16="http://schemas.microsoft.com/office/drawing/2014/main" xmlns="" id="{B4BD6189-DD1E-4BD3-8530-7C83F879D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347" y="3087420"/>
            <a:ext cx="11569303" cy="11525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Happy Whistling Ukulele - - Audiojungle - Royalty Free Music - Stock Music - Background Music -">
            <a:hlinkClick r:id="" action="ppaction://media"/>
            <a:extLst>
              <a:ext uri="{FF2B5EF4-FFF2-40B4-BE49-F238E27FC236}">
                <a16:creationId xmlns:a16="http://schemas.microsoft.com/office/drawing/2014/main" xmlns="" id="{A813BEF5-EC8A-4CEC-9331-F5BF573D6C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021" y="7340600"/>
            <a:ext cx="406400" cy="406400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524520AC-74DE-462C-AE4D-4E3F61E114ED}"/>
              </a:ext>
            </a:extLst>
          </p:cNvPr>
          <p:cNvSpPr txBox="1">
            <a:spLocks/>
          </p:cNvSpPr>
          <p:nvPr/>
        </p:nvSpPr>
        <p:spPr>
          <a:xfrm>
            <a:off x="1676400" y="1371600"/>
            <a:ext cx="9144001" cy="1575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64)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4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95">
        <p:random/>
      </p:transition>
    </mc:Choice>
    <mc:Fallback xmlns="">
      <p:transition spd="slow" advTm="20095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81000" y="152400"/>
            <a:ext cx="350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1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?</a:t>
            </a:r>
            <a:endParaRPr lang="vi-VN" sz="4000" dirty="0">
              <a:solidFill>
                <a:srgbClr val="660033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905000" y="762000"/>
            <a:ext cx="457200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48896"/>
              </p:ext>
            </p:extLst>
          </p:nvPr>
        </p:nvGraphicFramePr>
        <p:xfrm>
          <a:off x="823912" y="1414462"/>
          <a:ext cx="10758487" cy="4114801"/>
        </p:xfrm>
        <a:graphic>
          <a:graphicData uri="http://schemas.openxmlformats.org/drawingml/2006/table">
            <a:tbl>
              <a:tblPr firstRow="1" firstCol="1" bandRow="1"/>
              <a:tblGrid>
                <a:gridCol w="1704316"/>
                <a:gridCol w="1662772"/>
                <a:gridCol w="1707554"/>
                <a:gridCol w="1894615"/>
                <a:gridCol w="1894615"/>
                <a:gridCol w="1894615"/>
              </a:tblGrid>
              <a:tr h="1425924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3600" b="0" baseline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600" b="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3" marB="456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</a:t>
                      </a:r>
                      <a:endParaRPr lang="en-US" sz="40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3" marB="456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en-US" sz="40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3" marB="456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3" marB="456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3" marB="456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3" marB="456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592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3600" baseline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6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3" marB="456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8000"/>
                          </a:solidFill>
                        </a:rPr>
                        <a:t>    </a:t>
                      </a:r>
                      <a:r>
                        <a:rPr lang="en-US" sz="4000" b="1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0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3" marB="456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66"/>
                          </a:solidFill>
                        </a:rPr>
                        <a:t>    </a:t>
                      </a:r>
                      <a:r>
                        <a:rPr lang="en-US" sz="40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3" marB="456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3" marB="456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   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3" marB="456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    </a:t>
                      </a:r>
                      <a:r>
                        <a:rPr lang="en-US" sz="4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3" marB="456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95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3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3" marB="456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693" marB="456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693" marB="456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693" marB="456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693" marB="456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693" marB="456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74699" y="4613472"/>
            <a:ext cx="10406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008000"/>
                </a:solidFill>
              </a:rPr>
              <a:t>468</a:t>
            </a:r>
            <a:endParaRPr lang="en-US" sz="4000" b="1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74444" y="4529110"/>
            <a:ext cx="9541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en-US" sz="4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20325" y="4562547"/>
            <a:ext cx="9541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47951" y="4512345"/>
            <a:ext cx="9541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307628" y="4562547"/>
            <a:ext cx="9541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864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49" y="4431983"/>
            <a:ext cx="1349436" cy="8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30574"/>
            <a:ext cx="1390495" cy="92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68" y="4430574"/>
            <a:ext cx="1390496" cy="92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415225"/>
            <a:ext cx="1310383" cy="87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379266"/>
            <a:ext cx="1336252" cy="94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52400" y="5791200"/>
            <a:ext cx="1196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</a:rPr>
              <a:t> 3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  <a:endParaRPr lang="vi-VN" sz="40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761999" y="1828800"/>
            <a:ext cx="340192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2A07F9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4000" i="1" dirty="0">
                <a:solidFill>
                  <a:srgbClr val="2A07F9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4000" dirty="0">
                <a:solidFill>
                  <a:srgbClr val="2A07F9"/>
                </a:solidFill>
                <a:latin typeface="Times New Roman" panose="02020603050405020304" pitchFamily="18" charset="0"/>
              </a:rPr>
              <a:t>  = </a:t>
            </a:r>
            <a:r>
              <a:rPr lang="en-US" altLang="en-US" sz="4000" dirty="0" smtClean="0">
                <a:solidFill>
                  <a:srgbClr val="2A07F9"/>
                </a:solidFill>
                <a:latin typeface="Times New Roman" panose="02020603050405020304" pitchFamily="18" charset="0"/>
              </a:rPr>
              <a:t>101 </a:t>
            </a:r>
            <a:r>
              <a:rPr lang="en-US" altLang="en-US" sz="4000" dirty="0">
                <a:solidFill>
                  <a:srgbClr val="2A07F9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4000" dirty="0" smtClean="0">
                <a:solidFill>
                  <a:srgbClr val="2A07F9"/>
                </a:solidFill>
                <a:latin typeface="Times New Roman" panose="02020603050405020304" pitchFamily="18" charset="0"/>
              </a:rPr>
              <a:t>8</a:t>
            </a:r>
            <a:endParaRPr lang="en-US" altLang="en-US" sz="4000" dirty="0">
              <a:solidFill>
                <a:srgbClr val="2A07F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60403" y="2619701"/>
            <a:ext cx="2803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i="1" dirty="0">
                <a:solidFill>
                  <a:srgbClr val="2A07F9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4000" dirty="0">
                <a:solidFill>
                  <a:srgbClr val="2A07F9"/>
                </a:solidFill>
                <a:latin typeface="Times New Roman" panose="02020603050405020304" pitchFamily="18" charset="0"/>
              </a:rPr>
              <a:t>  =   </a:t>
            </a:r>
            <a:r>
              <a:rPr lang="en-US" altLang="en-US" sz="4000" dirty="0" smtClean="0">
                <a:solidFill>
                  <a:srgbClr val="2A07F9"/>
                </a:solidFill>
                <a:latin typeface="Times New Roman" panose="02020603050405020304" pitchFamily="18" charset="0"/>
              </a:rPr>
              <a:t>808         </a:t>
            </a:r>
            <a:endParaRPr lang="en-US" altLang="en-US" sz="4000" dirty="0">
              <a:solidFill>
                <a:srgbClr val="2A07F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4724400" y="1828800"/>
            <a:ext cx="3937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2A07F9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4000" i="1" dirty="0">
                <a:solidFill>
                  <a:srgbClr val="2A07F9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4000" dirty="0">
                <a:solidFill>
                  <a:srgbClr val="2A07F9"/>
                </a:solidFill>
                <a:latin typeface="Times New Roman" panose="02020603050405020304" pitchFamily="18" charset="0"/>
              </a:rPr>
              <a:t>  = </a:t>
            </a:r>
            <a:r>
              <a:rPr lang="en-US" altLang="en-US" sz="4000" dirty="0" smtClean="0">
                <a:solidFill>
                  <a:srgbClr val="2A07F9"/>
                </a:solidFill>
                <a:latin typeface="Times New Roman" panose="02020603050405020304" pitchFamily="18" charset="0"/>
              </a:rPr>
              <a:t>117 </a:t>
            </a:r>
            <a:r>
              <a:rPr lang="en-US" altLang="en-US" sz="4000" dirty="0">
                <a:solidFill>
                  <a:srgbClr val="2A07F9"/>
                </a:solidFill>
                <a:latin typeface="Times New Roman" panose="02020603050405020304" pitchFamily="18" charset="0"/>
              </a:rPr>
              <a:t>x 5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11260" y="2584479"/>
            <a:ext cx="2860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i="1" dirty="0">
                <a:solidFill>
                  <a:srgbClr val="2A07F9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4000" dirty="0">
                <a:solidFill>
                  <a:srgbClr val="2A07F9"/>
                </a:solidFill>
                <a:latin typeface="Times New Roman" panose="02020603050405020304" pitchFamily="18" charset="0"/>
              </a:rPr>
              <a:t>  =   </a:t>
            </a:r>
            <a:r>
              <a:rPr lang="en-US" altLang="en-US" sz="4000" dirty="0" smtClean="0">
                <a:solidFill>
                  <a:srgbClr val="2A07F9"/>
                </a:solidFill>
                <a:latin typeface="Times New Roman" panose="02020603050405020304" pitchFamily="18" charset="0"/>
              </a:rPr>
              <a:t>585         </a:t>
            </a:r>
            <a:endParaRPr lang="en-US" altLang="en-US" sz="4000" dirty="0">
              <a:solidFill>
                <a:srgbClr val="2A07F9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190665" y="838200"/>
            <a:ext cx="114300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914400" y="4276383"/>
            <a:ext cx="9829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25611" y="4210634"/>
            <a:ext cx="97185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  <a:endParaRPr lang="vi-VN" sz="40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2900" y="266701"/>
            <a:ext cx="11163300" cy="1619595"/>
            <a:chOff x="342900" y="266701"/>
            <a:chExt cx="11163300" cy="1619595"/>
          </a:xfrm>
        </p:grpSpPr>
        <p:sp>
          <p:nvSpPr>
            <p:cNvPr id="150554" name="Rectangle 26"/>
            <p:cNvSpPr>
              <a:spLocks noChangeArrowheads="1"/>
            </p:cNvSpPr>
            <p:nvPr/>
          </p:nvSpPr>
          <p:spPr bwMode="auto">
            <a:xfrm>
              <a:off x="342900" y="266701"/>
              <a:ext cx="11163300" cy="1619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4000" b="1" dirty="0" err="1">
                  <a:solidFill>
                    <a:srgbClr val="CC3300"/>
                  </a:solidFill>
                  <a:latin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CC3300"/>
                  </a:solidFill>
                  <a:latin typeface="Times New Roman" panose="02020603050405020304" pitchFamily="18" charset="0"/>
                </a:rPr>
                <a:t> 2</a:t>
              </a:r>
              <a:r>
                <a:rPr lang="en-US" sz="4000" b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:</a:t>
              </a:r>
              <a:r>
                <a:rPr lang="en-US" altLang="en-US" sz="4000" dirty="0">
                  <a:solidFill>
                    <a:srgbClr val="660066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en-US" sz="4000" b="1" dirty="0" err="1">
                  <a:solidFill>
                    <a:srgbClr val="660066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b="1" dirty="0">
                  <a:solidFill>
                    <a:srgbClr val="66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i="1" dirty="0">
                  <a:solidFill>
                    <a:srgbClr val="660066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4000" b="1" dirty="0">
                  <a:solidFill>
                    <a:srgbClr val="660066"/>
                  </a:solidFill>
                  <a:latin typeface="Times New Roman" panose="02020603050405020304" pitchFamily="18" charset="0"/>
                </a:rPr>
                <a:t> :</a:t>
              </a:r>
            </a:p>
            <a:p>
              <a:pPr eaLnBrk="1" hangingPunct="1">
                <a:buFontTx/>
                <a:buNone/>
              </a:pPr>
              <a:endParaRPr lang="en-US" altLang="en-US" sz="800" dirty="0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buFontTx/>
                <a:buNone/>
              </a:pPr>
              <a:r>
                <a:rPr lang="en-US" altLang="en-US" sz="4000" dirty="0">
                  <a:solidFill>
                    <a:srgbClr val="7030A0"/>
                  </a:solidFill>
                  <a:latin typeface="Times New Roman" panose="02020603050405020304" pitchFamily="18" charset="0"/>
                </a:rPr>
                <a:t>a) </a:t>
              </a:r>
              <a:r>
                <a:rPr lang="en-US" altLang="en-US" sz="4000" i="1" dirty="0">
                  <a:solidFill>
                    <a:srgbClr val="2A07F9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4000" dirty="0">
                  <a:solidFill>
                    <a:srgbClr val="2A07F9"/>
                  </a:solidFill>
                  <a:latin typeface="Times New Roman" panose="02020603050405020304" pitchFamily="18" charset="0"/>
                </a:rPr>
                <a:t> : </a:t>
              </a:r>
              <a:r>
                <a:rPr lang="en-US" altLang="en-US" sz="4000" dirty="0" smtClean="0">
                  <a:solidFill>
                    <a:srgbClr val="2A07F9"/>
                  </a:solidFill>
                  <a:latin typeface="Times New Roman" panose="02020603050405020304" pitchFamily="18" charset="0"/>
                </a:rPr>
                <a:t>8 </a:t>
              </a:r>
              <a:r>
                <a:rPr lang="en-US" altLang="en-US" sz="4000" dirty="0">
                  <a:solidFill>
                    <a:srgbClr val="2A07F9"/>
                  </a:solidFill>
                  <a:latin typeface="Times New Roman" panose="02020603050405020304" pitchFamily="18" charset="0"/>
                </a:rPr>
                <a:t>= </a:t>
              </a:r>
              <a:r>
                <a:rPr lang="en-US" altLang="en-US" sz="4000" dirty="0" smtClean="0">
                  <a:solidFill>
                    <a:srgbClr val="2A07F9"/>
                  </a:solidFill>
                  <a:latin typeface="Times New Roman" panose="02020603050405020304" pitchFamily="18" charset="0"/>
                </a:rPr>
                <a:t>101          </a:t>
              </a:r>
              <a:r>
                <a:rPr lang="en-US" altLang="en-US" sz="4000" dirty="0" smtClean="0">
                  <a:solidFill>
                    <a:srgbClr val="7030A0"/>
                  </a:solidFill>
                  <a:latin typeface="Times New Roman" panose="02020603050405020304" pitchFamily="18" charset="0"/>
                </a:rPr>
                <a:t>b</a:t>
              </a:r>
              <a:r>
                <a:rPr lang="en-US" altLang="en-US" sz="4000" dirty="0">
                  <a:solidFill>
                    <a:srgbClr val="7030A0"/>
                  </a:solidFill>
                  <a:latin typeface="Times New Roman" panose="02020603050405020304" pitchFamily="18" charset="0"/>
                </a:rPr>
                <a:t>)</a:t>
              </a:r>
              <a:r>
                <a:rPr lang="en-US" altLang="en-US" sz="4000" dirty="0">
                  <a:solidFill>
                    <a:srgbClr val="2A07F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i="1" dirty="0">
                  <a:solidFill>
                    <a:srgbClr val="2A07F9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4000" dirty="0">
                  <a:solidFill>
                    <a:srgbClr val="2A07F9"/>
                  </a:solidFill>
                  <a:latin typeface="Times New Roman" panose="02020603050405020304" pitchFamily="18" charset="0"/>
                </a:rPr>
                <a:t> : 5 = </a:t>
              </a:r>
              <a:r>
                <a:rPr lang="en-US" altLang="en-US" sz="4000" dirty="0" smtClean="0">
                  <a:solidFill>
                    <a:srgbClr val="2A07F9"/>
                  </a:solidFill>
                  <a:latin typeface="Times New Roman" panose="02020603050405020304" pitchFamily="18" charset="0"/>
                </a:rPr>
                <a:t>117       </a:t>
              </a:r>
              <a:endParaRPr lang="en-US" altLang="en-US" sz="4000" dirty="0">
                <a:solidFill>
                  <a:srgbClr val="2A07F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153400" y="1033011"/>
              <a:ext cx="30380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4000" dirty="0">
                  <a:solidFill>
                    <a:srgbClr val="7030A0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en-US" sz="4000" dirty="0" smtClean="0">
                  <a:solidFill>
                    <a:srgbClr val="7030A0"/>
                  </a:solidFill>
                  <a:latin typeface="Times New Roman" panose="02020603050405020304" pitchFamily="18" charset="0"/>
                </a:rPr>
                <a:t>)</a:t>
              </a:r>
              <a:r>
                <a:rPr lang="en-US" altLang="en-US" sz="4000" dirty="0" smtClean="0">
                  <a:solidFill>
                    <a:srgbClr val="2A07F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i="1" dirty="0">
                  <a:solidFill>
                    <a:srgbClr val="2A07F9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US" sz="4000" dirty="0">
                  <a:solidFill>
                    <a:srgbClr val="2A07F9"/>
                  </a:solidFill>
                  <a:latin typeface="Times New Roman" panose="02020603050405020304" pitchFamily="18" charset="0"/>
                </a:rPr>
                <a:t> : </a:t>
              </a:r>
              <a:r>
                <a:rPr lang="en-US" altLang="en-US" sz="4000" dirty="0" smtClean="0">
                  <a:solidFill>
                    <a:srgbClr val="2A07F9"/>
                  </a:solidFill>
                  <a:latin typeface="Times New Roman" panose="02020603050405020304" pitchFamily="18" charset="0"/>
                </a:rPr>
                <a:t>3 </a:t>
              </a:r>
              <a:r>
                <a:rPr lang="en-US" altLang="en-US" sz="4000" dirty="0">
                  <a:solidFill>
                    <a:srgbClr val="2A07F9"/>
                  </a:solidFill>
                  <a:latin typeface="Times New Roman" panose="02020603050405020304" pitchFamily="18" charset="0"/>
                </a:rPr>
                <a:t>= </a:t>
              </a:r>
              <a:r>
                <a:rPr lang="en-US" altLang="en-US" sz="4000" dirty="0" smtClean="0">
                  <a:solidFill>
                    <a:srgbClr val="2A07F9"/>
                  </a:solidFill>
                  <a:latin typeface="Times New Roman" panose="02020603050405020304" pitchFamily="18" charset="0"/>
                </a:rPr>
                <a:t>282 </a:t>
              </a:r>
              <a:endParaRPr lang="en-US" dirty="0"/>
            </a:p>
          </p:txBody>
        </p:sp>
      </p:grp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8610600" y="1828800"/>
            <a:ext cx="3937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2A07F9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4000" i="1" dirty="0">
                <a:solidFill>
                  <a:srgbClr val="2A07F9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4000" dirty="0">
                <a:solidFill>
                  <a:srgbClr val="2A07F9"/>
                </a:solidFill>
                <a:latin typeface="Times New Roman" panose="02020603050405020304" pitchFamily="18" charset="0"/>
              </a:rPr>
              <a:t>  = </a:t>
            </a:r>
            <a:r>
              <a:rPr lang="en-US" altLang="en-US" sz="4000" dirty="0" smtClean="0">
                <a:solidFill>
                  <a:srgbClr val="2A07F9"/>
                </a:solidFill>
                <a:latin typeface="Times New Roman" panose="02020603050405020304" pitchFamily="18" charset="0"/>
              </a:rPr>
              <a:t>282 </a:t>
            </a:r>
            <a:r>
              <a:rPr lang="en-US" altLang="en-US" sz="4000" dirty="0">
                <a:solidFill>
                  <a:srgbClr val="2A07F9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4000" dirty="0" smtClean="0">
                <a:solidFill>
                  <a:srgbClr val="2A07F9"/>
                </a:solidFill>
                <a:latin typeface="Times New Roman" panose="02020603050405020304" pitchFamily="18" charset="0"/>
              </a:rPr>
              <a:t>3</a:t>
            </a:r>
            <a:endParaRPr lang="en-US" altLang="en-US" sz="4000" dirty="0">
              <a:solidFill>
                <a:srgbClr val="2A07F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9220200" y="2551759"/>
            <a:ext cx="2860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i="1" dirty="0">
                <a:solidFill>
                  <a:srgbClr val="2A07F9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4000" dirty="0">
                <a:solidFill>
                  <a:srgbClr val="2A07F9"/>
                </a:solidFill>
                <a:latin typeface="Times New Roman" panose="02020603050405020304" pitchFamily="18" charset="0"/>
              </a:rPr>
              <a:t>  =   </a:t>
            </a:r>
            <a:r>
              <a:rPr lang="en-US" altLang="en-US" sz="4000" dirty="0" smtClean="0">
                <a:solidFill>
                  <a:srgbClr val="2A07F9"/>
                </a:solidFill>
                <a:latin typeface="Times New Roman" panose="02020603050405020304" pitchFamily="18" charset="0"/>
              </a:rPr>
              <a:t>846         </a:t>
            </a:r>
            <a:endParaRPr lang="en-US" altLang="en-US" sz="4000" dirty="0">
              <a:solidFill>
                <a:srgbClr val="2A07F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0" grpId="0"/>
      <p:bldP spid="11" grpId="0"/>
      <p:bldP spid="15" grpId="0"/>
      <p:bldP spid="15" grpId="1"/>
      <p:bldP spid="16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54" name="Rectangle 26"/>
          <p:cNvSpPr>
            <a:spLocks noChangeArrowheads="1"/>
          </p:cNvSpPr>
          <p:nvPr/>
        </p:nvSpPr>
        <p:spPr bwMode="auto">
          <a:xfrm>
            <a:off x="228600" y="304800"/>
            <a:ext cx="11734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3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dirty="0">
                <a:solidFill>
                  <a:srgbClr val="6600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40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205 </a:t>
            </a:r>
            <a:r>
              <a:rPr lang="en-US" altLang="en-US" sz="4000" b="1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4000" b="1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endParaRPr lang="en-US" altLang="en-US" sz="8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1143000" y="1752601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4000" u="sng" dirty="0" err="1">
                <a:latin typeface="Times New Roman" panose="02020603050405020304" pitchFamily="18" charset="0"/>
              </a:rPr>
              <a:t>Tóm</a:t>
            </a:r>
            <a:r>
              <a:rPr lang="en-US" altLang="en-US" sz="4000" u="sng" dirty="0">
                <a:latin typeface="Times New Roman" panose="02020603050405020304" pitchFamily="18" charset="0"/>
              </a:rPr>
              <a:t> </a:t>
            </a:r>
            <a:r>
              <a:rPr lang="en-US" altLang="en-US" sz="4000" u="sng" dirty="0" err="1">
                <a:latin typeface="Times New Roman" panose="02020603050405020304" pitchFamily="18" charset="0"/>
              </a:rPr>
              <a:t>tắt</a:t>
            </a: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accent4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566918" y="2879904"/>
            <a:ext cx="1257362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205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81200" y="914400"/>
            <a:ext cx="1676400" cy="0"/>
          </a:xfrm>
          <a:prstGeom prst="line">
            <a:avLst/>
          </a:prstGeom>
          <a:ln w="28575">
            <a:solidFill>
              <a:srgbClr val="000066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6172200" y="917919"/>
            <a:ext cx="1828800" cy="0"/>
          </a:xfrm>
          <a:prstGeom prst="line">
            <a:avLst/>
          </a:prstGeom>
          <a:ln w="28575">
            <a:solidFill>
              <a:srgbClr val="000066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6186616" y="2736610"/>
            <a:ext cx="5776784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9144000" y="914400"/>
            <a:ext cx="99060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1524000" y="1524000"/>
            <a:ext cx="292258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66918" y="3500617"/>
            <a:ext cx="1070919" cy="226859"/>
            <a:chOff x="605481" y="3118970"/>
            <a:chExt cx="766119" cy="22685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9600" y="3226380"/>
              <a:ext cx="762000" cy="0"/>
            </a:xfrm>
            <a:prstGeom prst="line">
              <a:avLst/>
            </a:prstGeom>
            <a:ln w="381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05481" y="3121822"/>
              <a:ext cx="0" cy="224007"/>
            </a:xfrm>
            <a:prstGeom prst="line">
              <a:avLst/>
            </a:prstGeom>
            <a:ln w="381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371600" y="3118970"/>
              <a:ext cx="0" cy="224007"/>
            </a:xfrm>
            <a:prstGeom prst="line">
              <a:avLst/>
            </a:prstGeom>
            <a:ln w="381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Arc 27"/>
          <p:cNvSpPr/>
          <p:nvPr/>
        </p:nvSpPr>
        <p:spPr>
          <a:xfrm>
            <a:off x="451440" y="3351373"/>
            <a:ext cx="1263122" cy="457200"/>
          </a:xfrm>
          <a:prstGeom prst="arc">
            <a:avLst>
              <a:gd name="adj1" fmla="val 11560493"/>
              <a:gd name="adj2" fmla="val 20995414"/>
            </a:avLst>
          </a:prstGeom>
          <a:noFill/>
          <a:ln w="38100" cap="flat" cmpd="sng" algn="ctr">
            <a:solidFill>
              <a:srgbClr val="000000"/>
            </a:solidFill>
            <a:prstDash val="sysDash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000000"/>
              </a:solidFill>
              <a:latin typeface="HP001 4 hàng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649772" y="3502042"/>
            <a:ext cx="1070919" cy="226859"/>
            <a:chOff x="605481" y="3118970"/>
            <a:chExt cx="766119" cy="226859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09600" y="3226380"/>
              <a:ext cx="762000" cy="0"/>
            </a:xfrm>
            <a:prstGeom prst="line">
              <a:avLst/>
            </a:prstGeom>
            <a:ln w="381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05481" y="3121822"/>
              <a:ext cx="0" cy="224007"/>
            </a:xfrm>
            <a:prstGeom prst="line">
              <a:avLst/>
            </a:prstGeom>
            <a:ln w="381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371600" y="3118970"/>
              <a:ext cx="0" cy="224007"/>
            </a:xfrm>
            <a:prstGeom prst="line">
              <a:avLst/>
            </a:prstGeom>
            <a:ln w="381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720690" y="3502042"/>
            <a:ext cx="1070919" cy="226859"/>
            <a:chOff x="605481" y="3118970"/>
            <a:chExt cx="766119" cy="226859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09600" y="3226380"/>
              <a:ext cx="762000" cy="0"/>
            </a:xfrm>
            <a:prstGeom prst="line">
              <a:avLst/>
            </a:prstGeom>
            <a:ln w="381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05481" y="3121822"/>
              <a:ext cx="0" cy="224007"/>
            </a:xfrm>
            <a:prstGeom prst="line">
              <a:avLst/>
            </a:prstGeom>
            <a:ln w="381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371600" y="3118970"/>
              <a:ext cx="0" cy="224007"/>
            </a:xfrm>
            <a:prstGeom prst="line">
              <a:avLst/>
            </a:prstGeom>
            <a:ln w="381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Arc 36"/>
          <p:cNvSpPr/>
          <p:nvPr/>
        </p:nvSpPr>
        <p:spPr>
          <a:xfrm rot="10800000">
            <a:off x="228600" y="2813260"/>
            <a:ext cx="4038600" cy="1122851"/>
          </a:xfrm>
          <a:prstGeom prst="arc">
            <a:avLst>
              <a:gd name="adj1" fmla="val 11560493"/>
              <a:gd name="adj2" fmla="val 20995414"/>
            </a:avLst>
          </a:prstGeom>
          <a:noFill/>
          <a:ln w="38100" cap="flat" cmpd="sng" algn="ctr">
            <a:solidFill>
              <a:srgbClr val="000000"/>
            </a:solidFill>
            <a:prstDash val="sysDash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000000"/>
              </a:solidFill>
              <a:latin typeface="HP001 4 hàng" pitchFamily="34" charset="0"/>
            </a:endParaRP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1824280" y="3986452"/>
            <a:ext cx="1257362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50528" name="Straight Connector 150527"/>
          <p:cNvCxnSpPr/>
          <p:nvPr/>
        </p:nvCxnSpPr>
        <p:spPr>
          <a:xfrm>
            <a:off x="5334000" y="1981200"/>
            <a:ext cx="0" cy="457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7391400" y="1749530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4000" u="sng" dirty="0" err="1" smtClean="0">
                <a:latin typeface="Times New Roman" panose="02020603050405020304" pitchFamily="18" charset="0"/>
              </a:rPr>
              <a:t>Bài</a:t>
            </a:r>
            <a:r>
              <a:rPr lang="en-US" altLang="en-US" sz="40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000" u="sng" dirty="0" err="1" smtClean="0">
                <a:latin typeface="Times New Roman" panose="02020603050405020304" pitchFamily="18" charset="0"/>
              </a:rPr>
              <a:t>giải</a:t>
            </a: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accent4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6324600" y="3568220"/>
            <a:ext cx="5090984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205 x 3 = 615 (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  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6351373" y="4399830"/>
            <a:ext cx="5090984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615 (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  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5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7" grpId="0"/>
      <p:bldP spid="28" grpId="0" animBg="1"/>
      <p:bldP spid="37" grpId="0" animBg="1"/>
      <p:bldP spid="38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54" name="Rectangle 26"/>
          <p:cNvSpPr>
            <a:spLocks noChangeArrowheads="1"/>
          </p:cNvSpPr>
          <p:nvPr/>
        </p:nvSpPr>
        <p:spPr bwMode="auto">
          <a:xfrm>
            <a:off x="152400" y="304799"/>
            <a:ext cx="11887200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sz="40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4</a:t>
            </a:r>
            <a:r>
              <a:rPr lang="en-US" sz="4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cửa</a:t>
            </a:r>
            <a:r>
              <a:rPr 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hàng</a:t>
            </a:r>
            <a:r>
              <a:rPr 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4000" b="1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ó</a:t>
            </a:r>
            <a:r>
              <a:rPr lang="en-US" alt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150</a:t>
            </a:r>
            <a:r>
              <a:rPr lang="en-US" altLang="en-US" sz="4000" b="1" i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l </a:t>
            </a:r>
            <a:r>
              <a:rPr lang="en-US" altLang="en-US" sz="4000" b="1" i="1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gười </a:t>
            </a: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40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345</a:t>
            </a:r>
            <a:r>
              <a:rPr lang="en-US" altLang="en-US" sz="4000" b="1" i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?</a:t>
            </a:r>
          </a:p>
          <a:p>
            <a:pPr algn="just" eaLnBrk="1" hangingPunct="1">
              <a:buFontTx/>
              <a:buNone/>
            </a:pPr>
            <a:endParaRPr lang="en-US" altLang="en-US" sz="40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1101789" y="2255836"/>
            <a:ext cx="175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u="sng" dirty="0" err="1">
                <a:latin typeface="Times New Roman" panose="02020603050405020304" pitchFamily="18" charset="0"/>
              </a:rPr>
              <a:t>Tóm</a:t>
            </a:r>
            <a:r>
              <a:rPr lang="en-US" altLang="en-US" u="sng" dirty="0">
                <a:latin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</a:rPr>
              <a:t>tắt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accent4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953000" y="903622"/>
            <a:ext cx="3200400" cy="10778"/>
          </a:xfrm>
          <a:prstGeom prst="line">
            <a:avLst/>
          </a:prstGeom>
          <a:ln w="28575">
            <a:solidFill>
              <a:srgbClr val="000066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flipV="1">
            <a:off x="8534400" y="903622"/>
            <a:ext cx="3429000" cy="29186"/>
          </a:xfrm>
          <a:prstGeom prst="line">
            <a:avLst/>
          </a:prstGeom>
          <a:ln w="28575">
            <a:solidFill>
              <a:srgbClr val="000066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83292" y="3530173"/>
            <a:ext cx="2971799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 345</a:t>
            </a:r>
            <a:r>
              <a:rPr lang="en-US" altLang="en-US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9982200" y="1527028"/>
            <a:ext cx="198120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5257800" y="1533204"/>
            <a:ext cx="3352800" cy="0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164756" y="2909461"/>
            <a:ext cx="5550244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5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150</a:t>
            </a:r>
            <a:r>
              <a:rPr lang="en-US" altLang="en-US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l </a:t>
            </a:r>
            <a:r>
              <a:rPr lang="en-US" altLang="en-US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dầu</a:t>
            </a:r>
            <a:endParaRPr lang="en-US" altLang="en-US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119448" y="4146766"/>
            <a:ext cx="2928551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….</a:t>
            </a:r>
            <a:r>
              <a:rPr lang="en-US" altLang="en-US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l </a:t>
            </a:r>
            <a:r>
              <a:rPr lang="en-US" altLang="en-US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?</a:t>
            </a:r>
            <a:endParaRPr lang="en-US" altLang="en-US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284163" y="1533204"/>
            <a:ext cx="1849437" cy="9204"/>
          </a:xfrm>
          <a:prstGeom prst="line">
            <a:avLst/>
          </a:prstGeom>
          <a:ln w="28575">
            <a:solidFill>
              <a:srgbClr val="000066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284163" y="2133600"/>
            <a:ext cx="520223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78844" y="2349073"/>
            <a:ext cx="76200" cy="419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7734300" y="2161213"/>
            <a:ext cx="175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u="sng" dirty="0" err="1" smtClean="0">
                <a:latin typeface="Times New Roman" panose="02020603050405020304" pitchFamily="18" charset="0"/>
              </a:rPr>
              <a:t>Bài</a:t>
            </a:r>
            <a:r>
              <a:rPr lang="en-US" altLang="en-US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latin typeface="Times New Roman" panose="02020603050405020304" pitchFamily="18" charset="0"/>
              </a:rPr>
              <a:t>giải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accent4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6027008" y="2810371"/>
            <a:ext cx="563159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4000" dirty="0" err="1" smtClean="0"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</a:rPr>
              <a:t>lít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</a:rPr>
              <a:t>dầu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5 </a:t>
            </a:r>
            <a:r>
              <a:rPr lang="en-US" altLang="en-US" sz="4000" dirty="0" err="1" smtClean="0">
                <a:latin typeface="Times New Roman" panose="02020603050405020304" pitchFamily="18" charset="0"/>
              </a:rPr>
              <a:t>thùng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</a:rPr>
              <a:t>chứa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</a:rPr>
              <a:t>là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:</a:t>
            </a: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accent4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6706630" y="3530173"/>
            <a:ext cx="449477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4000" dirty="0" smtClean="0">
                <a:latin typeface="Times New Roman" panose="02020603050405020304" pitchFamily="18" charset="0"/>
              </a:rPr>
              <a:t>5 x 150 = 750 (l </a:t>
            </a:r>
            <a:r>
              <a:rPr lang="en-US" altLang="en-US" sz="4000" dirty="0" err="1" smtClean="0">
                <a:latin typeface="Times New Roman" panose="02020603050405020304" pitchFamily="18" charset="0"/>
              </a:rPr>
              <a:t>dầu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)</a:t>
            </a: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accent4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868430" y="4139773"/>
            <a:ext cx="624737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4000" dirty="0" err="1" smtClean="0"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</a:rPr>
              <a:t>lít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</a:rPr>
              <a:t>dầu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</a:rPr>
              <a:t>cửa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</a:rPr>
              <a:t>hàng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</a:rPr>
              <a:t>còn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</a:rPr>
              <a:t>lại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</a:rPr>
              <a:t>là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:</a:t>
            </a: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accent4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6706629" y="4859043"/>
            <a:ext cx="495196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4000" dirty="0" smtClean="0">
                <a:latin typeface="Times New Roman" panose="02020603050405020304" pitchFamily="18" charset="0"/>
              </a:rPr>
              <a:t>750 </a:t>
            </a:r>
            <a:r>
              <a:rPr lang="en-US" altLang="en-US" sz="4000" dirty="0">
                <a:latin typeface="Times New Roman" panose="02020603050405020304" pitchFamily="18" charset="0"/>
              </a:rPr>
              <a:t>-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345 = 405 (l </a:t>
            </a:r>
            <a:r>
              <a:rPr lang="en-US" altLang="en-US" sz="4000" dirty="0" err="1" smtClean="0">
                <a:latin typeface="Times New Roman" panose="02020603050405020304" pitchFamily="18" charset="0"/>
              </a:rPr>
              <a:t>dầu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)</a:t>
            </a: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accent4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7162800" y="5612546"/>
            <a:ext cx="426617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4000" dirty="0" err="1" smtClean="0">
                <a:latin typeface="Times New Roman" panose="02020603050405020304" pitchFamily="18" charset="0"/>
              </a:rPr>
              <a:t>Đáp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: 405 (l </a:t>
            </a:r>
            <a:r>
              <a:rPr lang="en-US" altLang="en-US" sz="4000" dirty="0" err="1" smtClean="0">
                <a:latin typeface="Times New Roman" panose="02020603050405020304" pitchFamily="18" charset="0"/>
              </a:rPr>
              <a:t>dầu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)</a:t>
            </a: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accent4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5" grpId="0"/>
      <p:bldP spid="20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6675" y="152400"/>
            <a:ext cx="4962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5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(</a:t>
            </a:r>
            <a:r>
              <a:rPr lang="en-US" sz="4000" i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theo</a:t>
            </a:r>
            <a:r>
              <a:rPr lang="en-US" sz="4000" i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)</a:t>
            </a:r>
            <a:endParaRPr lang="vi-VN" sz="4000" dirty="0">
              <a:solidFill>
                <a:srgbClr val="660033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51929" y="5029200"/>
            <a:ext cx="99012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ED7D31"/>
                </a:solidFill>
                <a:latin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srgbClr val="ED7D31"/>
                </a:solidFill>
                <a:latin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ED7D3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ED7D31"/>
                </a:solidFill>
                <a:latin typeface="Times New Roman" panose="02020603050405020304" pitchFamily="18" charset="0"/>
              </a:rPr>
              <a:t>gấp</a:t>
            </a:r>
            <a:r>
              <a:rPr lang="en-US" sz="3600" dirty="0">
                <a:solidFill>
                  <a:srgbClr val="ED7D3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/>
                </a:solidFill>
                <a:latin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ED7D3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ED7D3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/>
                </a:solidFill>
                <a:latin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ED7D3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/>
                </a:solidFill>
                <a:latin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ED7D3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ED7D3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/>
                </a:solidFill>
                <a:latin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rgbClr val="ED7D3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/>
                </a:solidFill>
                <a:latin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ED7D3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/>
                </a:solidFill>
                <a:latin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ED7D3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/>
                </a:solidFill>
                <a:latin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ED7D3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/>
                </a:solidFill>
                <a:latin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ED7D31"/>
                </a:solidFill>
                <a:latin typeface="Times New Roman" panose="02020603050405020304" pitchFamily="18" charset="0"/>
              </a:rPr>
              <a:t> ?</a:t>
            </a:r>
            <a:endParaRPr lang="vi-VN" sz="3600" dirty="0">
              <a:solidFill>
                <a:srgbClr val="CC3300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767653" y="2682805"/>
            <a:ext cx="1973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800" dirty="0">
                <a:solidFill>
                  <a:srgbClr val="008000"/>
                </a:solidFill>
                <a:latin typeface="Calibri" panose="020F0502020204030204"/>
              </a:rPr>
              <a:t>24 x 3 = 72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819400" y="3886200"/>
            <a:ext cx="169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800" dirty="0">
                <a:solidFill>
                  <a:srgbClr val="C00000"/>
                </a:solidFill>
                <a:latin typeface="Calibri" panose="020F0502020204030204"/>
              </a:rPr>
              <a:t>24 : 3 = 8</a:t>
            </a: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135453" y="5909448"/>
            <a:ext cx="10150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ED7D31"/>
                </a:solidFill>
                <a:latin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srgbClr val="ED7D31"/>
                </a:solidFill>
                <a:latin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ED7D3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ED7D31"/>
                </a:solidFill>
                <a:latin typeface="Times New Roman" panose="02020603050405020304" pitchFamily="18" charset="0"/>
              </a:rPr>
              <a:t>giảm</a:t>
            </a:r>
            <a:r>
              <a:rPr lang="en-US" sz="3600" dirty="0">
                <a:solidFill>
                  <a:srgbClr val="ED7D3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/>
                </a:solidFill>
                <a:latin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ED7D3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ED7D3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/>
                </a:solidFill>
                <a:latin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ED7D3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/>
                </a:solidFill>
                <a:latin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ED7D3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ED7D3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/>
                </a:solidFill>
                <a:latin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rgbClr val="ED7D3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/>
                </a:solidFill>
                <a:latin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ED7D3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/>
                </a:solidFill>
                <a:latin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ED7D3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/>
                </a:solidFill>
                <a:latin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ED7D3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/>
                </a:solidFill>
                <a:latin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ED7D31"/>
                </a:solidFill>
                <a:latin typeface="Times New Roman" panose="02020603050405020304" pitchFamily="18" charset="0"/>
              </a:rPr>
              <a:t> ?</a:t>
            </a:r>
            <a:endParaRPr lang="vi-VN" sz="3600" dirty="0">
              <a:solidFill>
                <a:srgbClr val="CC33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168522"/>
              </p:ext>
            </p:extLst>
          </p:nvPr>
        </p:nvGraphicFramePr>
        <p:xfrm>
          <a:off x="151929" y="1124276"/>
          <a:ext cx="11811000" cy="3673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271"/>
                <a:gridCol w="2133129"/>
                <a:gridCol w="2362200"/>
                <a:gridCol w="2362200"/>
                <a:gridCol w="2362200"/>
              </a:tblGrid>
              <a:tr h="114912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4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4912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4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en-US" sz="4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47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4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en-US" sz="4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636060" y="2479347"/>
            <a:ext cx="22621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x 8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835167" y="3743642"/>
            <a:ext cx="1888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: 8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20532" y="2496087"/>
            <a:ext cx="22653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x 8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256685" y="2504346"/>
            <a:ext cx="22653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x 8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704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9599408" y="2514047"/>
            <a:ext cx="22653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x 8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768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066271" y="3734090"/>
            <a:ext cx="1888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: 8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4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353763" y="3705109"/>
            <a:ext cx="20712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: 8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9645831" y="3651769"/>
            <a:ext cx="20938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: 8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36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/>
      <p:bldP spid="19" grpId="0"/>
      <p:bldP spid="27" grpId="0"/>
      <p:bldP spid="33" grpId="0"/>
      <p:bldP spid="34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heme/theme1.xml><?xml version="1.0" encoding="utf-8"?>
<a:theme xmlns:a="http://schemas.openxmlformats.org/drawingml/2006/main" name="Lich Su duoc roi Chinh Sua 2--- Chi Tuoi == Ban trinh di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nyhfocs">
      <a:majorFont>
        <a:latin typeface="HanaMinB"/>
        <a:ea typeface="FZHei-B01S"/>
        <a:cs typeface=""/>
      </a:majorFont>
      <a:minorFont>
        <a:latin typeface="HanaMin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Wiltshire template">
  <a:themeElements>
    <a:clrScheme name="Custom 347">
      <a:dk1>
        <a:srgbClr val="3F3333"/>
      </a:dk1>
      <a:lt1>
        <a:srgbClr val="FFFFFF"/>
      </a:lt1>
      <a:dk2>
        <a:srgbClr val="918484"/>
      </a:dk2>
      <a:lt2>
        <a:srgbClr val="F0EBE6"/>
      </a:lt2>
      <a:accent1>
        <a:srgbClr val="9CA33C"/>
      </a:accent1>
      <a:accent2>
        <a:srgbClr val="FCD104"/>
      </a:accent2>
      <a:accent3>
        <a:srgbClr val="FF9B28"/>
      </a:accent3>
      <a:accent4>
        <a:srgbClr val="EC2928"/>
      </a:accent4>
      <a:accent5>
        <a:srgbClr val="A7362F"/>
      </a:accent5>
      <a:accent6>
        <a:srgbClr val="C56B18"/>
      </a:accent6>
      <a:hlink>
        <a:srgbClr val="A7362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2082</TotalTime>
  <Words>542</Words>
  <Application>Microsoft Office PowerPoint</Application>
  <PresentationFormat>Widescreen</PresentationFormat>
  <Paragraphs>118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Microsoft YaHei UI</vt:lpstr>
      <vt:lpstr>宋体</vt:lpstr>
      <vt:lpstr>.VnAvant</vt:lpstr>
      <vt:lpstr>Abril Fatface</vt:lpstr>
      <vt:lpstr>Arial</vt:lpstr>
      <vt:lpstr>Calibri</vt:lpstr>
      <vt:lpstr>Calibri Light</vt:lpstr>
      <vt:lpstr>FZHei-B01S</vt:lpstr>
      <vt:lpstr>HanaMinB</vt:lpstr>
      <vt:lpstr>HP001 4 hàng</vt:lpstr>
      <vt:lpstr>ITC Avant Garde Std Bk</vt:lpstr>
      <vt:lpstr>Merriweather</vt:lpstr>
      <vt:lpstr>Merriweather Light</vt:lpstr>
      <vt:lpstr>Times New Roman</vt:lpstr>
      <vt:lpstr>Vidaloka</vt:lpstr>
      <vt:lpstr>Wingdings</vt:lpstr>
      <vt:lpstr>Lich Su duoc roi Chinh Sua 2--- Chi Tuoi == Ban trinh dien</vt:lpstr>
      <vt:lpstr>Office Theme</vt:lpstr>
      <vt:lpstr>1_Office Theme</vt:lpstr>
      <vt:lpstr>第一PPT，www.1ppt.com</vt:lpstr>
      <vt:lpstr>Wiltshire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Support: 0904.729927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 THUY</dc:creator>
  <cp:lastModifiedBy>Duong Nguyen Thuy  Ngan - D20</cp:lastModifiedBy>
  <cp:revision>237</cp:revision>
  <cp:lastPrinted>2015-10-23T03:10:25Z</cp:lastPrinted>
  <dcterms:created xsi:type="dcterms:W3CDTF">2010-11-30T00:04:05Z</dcterms:created>
  <dcterms:modified xsi:type="dcterms:W3CDTF">2021-11-10T08:39:30Z</dcterms:modified>
</cp:coreProperties>
</file>